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6"/>
  </p:notesMasterIdLst>
  <p:handoutMasterIdLst>
    <p:handoutMasterId r:id="rId27"/>
  </p:handoutMasterIdLst>
  <p:sldIdLst>
    <p:sldId id="295" r:id="rId2"/>
    <p:sldId id="296" r:id="rId3"/>
    <p:sldId id="298" r:id="rId4"/>
    <p:sldId id="302" r:id="rId5"/>
    <p:sldId id="301" r:id="rId6"/>
    <p:sldId id="305" r:id="rId7"/>
    <p:sldId id="306" r:id="rId8"/>
    <p:sldId id="307" r:id="rId9"/>
    <p:sldId id="308" r:id="rId10"/>
    <p:sldId id="309" r:id="rId11"/>
    <p:sldId id="310" r:id="rId12"/>
    <p:sldId id="303" r:id="rId13"/>
    <p:sldId id="312" r:id="rId14"/>
    <p:sldId id="311" r:id="rId15"/>
    <p:sldId id="313" r:id="rId16"/>
    <p:sldId id="315" r:id="rId17"/>
    <p:sldId id="323" r:id="rId18"/>
    <p:sldId id="316" r:id="rId19"/>
    <p:sldId id="319" r:id="rId20"/>
    <p:sldId id="317" r:id="rId21"/>
    <p:sldId id="318" r:id="rId22"/>
    <p:sldId id="321" r:id="rId23"/>
    <p:sldId id="322" r:id="rId24"/>
    <p:sldId id="32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51" autoAdjust="0"/>
  </p:normalViewPr>
  <p:slideViewPr>
    <p:cSldViewPr snapToGrid="0" snapToObjects="1">
      <p:cViewPr varScale="1">
        <p:scale>
          <a:sx n="111" d="100"/>
          <a:sy n="111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71C43-BDE5-4F91-81B2-F050CE63F6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2A1C10-FCF9-4410-A1F3-188DEF3340DC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Landslides in Colorado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F7897BF-8665-46A4-B40E-CC330E4C5E5B}" type="parTrans" cxnId="{04B124C2-C20D-4F0F-AC31-DB2ACCC54097}">
      <dgm:prSet/>
      <dgm:spPr/>
      <dgm:t>
        <a:bodyPr/>
        <a:lstStyle/>
        <a:p>
          <a:endParaRPr lang="en-US"/>
        </a:p>
      </dgm:t>
    </dgm:pt>
    <dgm:pt modelId="{54BFDC08-B8ED-49CB-A2A2-E86A8A28B092}" type="sibTrans" cxnId="{04B124C2-C20D-4F0F-AC31-DB2ACCC54097}">
      <dgm:prSet/>
      <dgm:spPr/>
      <dgm:t>
        <a:bodyPr/>
        <a:lstStyle/>
        <a:p>
          <a:endParaRPr lang="en-US"/>
        </a:p>
      </dgm:t>
    </dgm:pt>
    <dgm:pt modelId="{41466292-79FC-42B8-9CBE-6BA9057A0AE2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9 deaths and over $9 million in damage in 2010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2E715FD-2545-4C9B-9342-6FCDDFB68751}" type="parTrans" cxnId="{4632D1CF-76EF-4751-B5A7-DF11776D032C}">
      <dgm:prSet/>
      <dgm:spPr/>
      <dgm:t>
        <a:bodyPr/>
        <a:lstStyle/>
        <a:p>
          <a:endParaRPr lang="en-US"/>
        </a:p>
      </dgm:t>
    </dgm:pt>
    <dgm:pt modelId="{C2ACEA29-CB2E-497F-B9CF-4EAEB278ED85}" type="sibTrans" cxnId="{4632D1CF-76EF-4751-B5A7-DF11776D032C}">
      <dgm:prSet/>
      <dgm:spPr/>
      <dgm:t>
        <a:bodyPr/>
        <a:lstStyle/>
        <a:p>
          <a:endParaRPr lang="en-US"/>
        </a:p>
      </dgm:t>
    </dgm:pt>
    <dgm:pt modelId="{AA764DA1-5276-44BA-B0F9-99CC5A66D1D0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Rapidly growing population and tourism industry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A02030-E1C9-453C-B06D-5BAC02ACB6BC}" type="parTrans" cxnId="{3B53DFC5-D569-459E-AD07-9CD5951445D3}">
      <dgm:prSet/>
      <dgm:spPr/>
      <dgm:t>
        <a:bodyPr/>
        <a:lstStyle/>
        <a:p>
          <a:endParaRPr lang="en-US"/>
        </a:p>
      </dgm:t>
    </dgm:pt>
    <dgm:pt modelId="{D88CC564-86F7-40FC-83D3-32169B216745}" type="sibTrans" cxnId="{3B53DFC5-D569-459E-AD07-9CD5951445D3}">
      <dgm:prSet/>
      <dgm:spPr/>
      <dgm:t>
        <a:bodyPr/>
        <a:lstStyle/>
        <a:p>
          <a:endParaRPr lang="en-US"/>
        </a:p>
      </dgm:t>
    </dgm:pt>
    <dgm:pt modelId="{755D7B4D-2C9F-4F07-BC66-9217DB3CEAAF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Substantial risk to both people and infrastructure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DFB6A83-E1AC-4EC3-8191-A0EB70710CC8}" type="parTrans" cxnId="{3856EBB0-5F62-459A-840B-9D74CFA430C6}">
      <dgm:prSet/>
      <dgm:spPr/>
      <dgm:t>
        <a:bodyPr/>
        <a:lstStyle/>
        <a:p>
          <a:endParaRPr lang="en-US"/>
        </a:p>
      </dgm:t>
    </dgm:pt>
    <dgm:pt modelId="{C0CA560B-584E-4160-96EB-3FD47609F972}" type="sibTrans" cxnId="{3856EBB0-5F62-459A-840B-9D74CFA430C6}">
      <dgm:prSet/>
      <dgm:spPr/>
      <dgm:t>
        <a:bodyPr/>
        <a:lstStyle/>
        <a:p>
          <a:endParaRPr lang="en-US"/>
        </a:p>
      </dgm:t>
    </dgm:pt>
    <dgm:pt modelId="{06D38DA5-72C2-4125-BA2B-B009640F7905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No statewide map of landslide susceptibility (yet)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39A536E-4E9C-4A94-B5A4-9F227D78B232}" type="parTrans" cxnId="{A584AC88-A1CB-4C83-B7CC-DA81091FD7DD}">
      <dgm:prSet/>
      <dgm:spPr/>
      <dgm:t>
        <a:bodyPr/>
        <a:lstStyle/>
        <a:p>
          <a:endParaRPr lang="en-US"/>
        </a:p>
      </dgm:t>
    </dgm:pt>
    <dgm:pt modelId="{B8F185C7-C776-431A-ADC8-2F92D29574F3}" type="sibTrans" cxnId="{A584AC88-A1CB-4C83-B7CC-DA81091FD7DD}">
      <dgm:prSet/>
      <dgm:spPr/>
      <dgm:t>
        <a:bodyPr/>
        <a:lstStyle/>
        <a:p>
          <a:endParaRPr lang="en-US"/>
        </a:p>
      </dgm:t>
    </dgm:pt>
    <dgm:pt modelId="{7240F18D-84C7-4573-A6F7-67C967BFAF07}" type="pres">
      <dgm:prSet presAssocID="{1E171C43-BDE5-4F91-81B2-F050CE63F6A7}" presName="linear" presStyleCnt="0">
        <dgm:presLayoutVars>
          <dgm:dir/>
          <dgm:animLvl val="lvl"/>
          <dgm:resizeHandles val="exact"/>
        </dgm:presLayoutVars>
      </dgm:prSet>
      <dgm:spPr/>
    </dgm:pt>
    <dgm:pt modelId="{DA7FF91B-48E2-4938-A989-5FA226C5F4AB}" type="pres">
      <dgm:prSet presAssocID="{632A1C10-FCF9-4410-A1F3-188DEF3340DC}" presName="parentLin" presStyleCnt="0"/>
      <dgm:spPr/>
    </dgm:pt>
    <dgm:pt modelId="{FD9DBDC0-1F7D-4EB3-AC53-E98F0089AF1F}" type="pres">
      <dgm:prSet presAssocID="{632A1C10-FCF9-4410-A1F3-188DEF3340DC}" presName="parentLeftMargin" presStyleLbl="node1" presStyleIdx="0" presStyleCnt="2"/>
      <dgm:spPr/>
    </dgm:pt>
    <dgm:pt modelId="{19EFCDDC-5572-473A-867F-397AC524D5B6}" type="pres">
      <dgm:prSet presAssocID="{632A1C10-FCF9-4410-A1F3-188DEF3340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7CBA9CF-0222-4D6A-A6B5-C2C0A9595B74}" type="pres">
      <dgm:prSet presAssocID="{632A1C10-FCF9-4410-A1F3-188DEF3340DC}" presName="negativeSpace" presStyleCnt="0"/>
      <dgm:spPr/>
    </dgm:pt>
    <dgm:pt modelId="{93A68FA1-1BFF-4C64-8DC9-5C0645893536}" type="pres">
      <dgm:prSet presAssocID="{632A1C10-FCF9-4410-A1F3-188DEF3340DC}" presName="childText" presStyleLbl="conFgAcc1" presStyleIdx="0" presStyleCnt="2" custScaleX="82962">
        <dgm:presLayoutVars>
          <dgm:bulletEnabled val="1"/>
        </dgm:presLayoutVars>
      </dgm:prSet>
      <dgm:spPr/>
    </dgm:pt>
    <dgm:pt modelId="{B0F2BCDD-2891-4BC1-9BBA-2C8467788C80}" type="pres">
      <dgm:prSet presAssocID="{54BFDC08-B8ED-49CB-A2A2-E86A8A28B092}" presName="spaceBetweenRectangles" presStyleCnt="0"/>
      <dgm:spPr/>
    </dgm:pt>
    <dgm:pt modelId="{9106F247-7A68-4F8E-9863-18483403F22F}" type="pres">
      <dgm:prSet presAssocID="{755D7B4D-2C9F-4F07-BC66-9217DB3CEAAF}" presName="parentLin" presStyleCnt="0"/>
      <dgm:spPr/>
    </dgm:pt>
    <dgm:pt modelId="{23E4A809-B677-4D0A-B190-8895C89EB803}" type="pres">
      <dgm:prSet presAssocID="{755D7B4D-2C9F-4F07-BC66-9217DB3CEAAF}" presName="parentLeftMargin" presStyleLbl="node1" presStyleIdx="0" presStyleCnt="2"/>
      <dgm:spPr/>
    </dgm:pt>
    <dgm:pt modelId="{326F8E6C-4924-4BCB-86CA-380423166648}" type="pres">
      <dgm:prSet presAssocID="{755D7B4D-2C9F-4F07-BC66-9217DB3CEAA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1D99EA5-28CF-40AC-9067-1FEBE1CD05D5}" type="pres">
      <dgm:prSet presAssocID="{755D7B4D-2C9F-4F07-BC66-9217DB3CEAAF}" presName="negativeSpace" presStyleCnt="0"/>
      <dgm:spPr/>
    </dgm:pt>
    <dgm:pt modelId="{01FBD46A-8BAF-40EC-83BB-D1A437BA6C0B}" type="pres">
      <dgm:prSet presAssocID="{755D7B4D-2C9F-4F07-BC66-9217DB3CEAAF}" presName="childText" presStyleLbl="conFgAcc1" presStyleIdx="1" presStyleCnt="2" custScaleX="82961">
        <dgm:presLayoutVars>
          <dgm:bulletEnabled val="1"/>
        </dgm:presLayoutVars>
      </dgm:prSet>
      <dgm:spPr/>
    </dgm:pt>
  </dgm:ptLst>
  <dgm:cxnLst>
    <dgm:cxn modelId="{A9DB3D0F-5BBD-4D21-888F-5323E030C705}" type="presOf" srcId="{06D38DA5-72C2-4125-BA2B-B009640F7905}" destId="{01FBD46A-8BAF-40EC-83BB-D1A437BA6C0B}" srcOrd="0" destOrd="0" presId="urn:microsoft.com/office/officeart/2005/8/layout/list1"/>
    <dgm:cxn modelId="{86D80319-EA26-4111-9540-607A1796AE83}" type="presOf" srcId="{1E171C43-BDE5-4F91-81B2-F050CE63F6A7}" destId="{7240F18D-84C7-4573-A6F7-67C967BFAF07}" srcOrd="0" destOrd="0" presId="urn:microsoft.com/office/officeart/2005/8/layout/list1"/>
    <dgm:cxn modelId="{ADF74244-5058-4031-9386-B0D2DA6AFFA0}" type="presOf" srcId="{AA764DA1-5276-44BA-B0F9-99CC5A66D1D0}" destId="{93A68FA1-1BFF-4C64-8DC9-5C0645893536}" srcOrd="0" destOrd="1" presId="urn:microsoft.com/office/officeart/2005/8/layout/list1"/>
    <dgm:cxn modelId="{B4C58850-BFB3-44B1-8338-371AD990FDC1}" type="presOf" srcId="{632A1C10-FCF9-4410-A1F3-188DEF3340DC}" destId="{FD9DBDC0-1F7D-4EB3-AC53-E98F0089AF1F}" srcOrd="0" destOrd="0" presId="urn:microsoft.com/office/officeart/2005/8/layout/list1"/>
    <dgm:cxn modelId="{A584AC88-A1CB-4C83-B7CC-DA81091FD7DD}" srcId="{755D7B4D-2C9F-4F07-BC66-9217DB3CEAAF}" destId="{06D38DA5-72C2-4125-BA2B-B009640F7905}" srcOrd="0" destOrd="0" parTransId="{939A536E-4E9C-4A94-B5A4-9F227D78B232}" sibTransId="{B8F185C7-C776-431A-ADC8-2F92D29574F3}"/>
    <dgm:cxn modelId="{B9600AA3-3504-4468-807B-48D60ED057B4}" type="presOf" srcId="{41466292-79FC-42B8-9CBE-6BA9057A0AE2}" destId="{93A68FA1-1BFF-4C64-8DC9-5C0645893536}" srcOrd="0" destOrd="0" presId="urn:microsoft.com/office/officeart/2005/8/layout/list1"/>
    <dgm:cxn modelId="{1E4AFDAC-C353-4E79-8A76-B3A56C66E405}" type="presOf" srcId="{755D7B4D-2C9F-4F07-BC66-9217DB3CEAAF}" destId="{23E4A809-B677-4D0A-B190-8895C89EB803}" srcOrd="0" destOrd="0" presId="urn:microsoft.com/office/officeart/2005/8/layout/list1"/>
    <dgm:cxn modelId="{3856EBB0-5F62-459A-840B-9D74CFA430C6}" srcId="{1E171C43-BDE5-4F91-81B2-F050CE63F6A7}" destId="{755D7B4D-2C9F-4F07-BC66-9217DB3CEAAF}" srcOrd="1" destOrd="0" parTransId="{8DFB6A83-E1AC-4EC3-8191-A0EB70710CC8}" sibTransId="{C0CA560B-584E-4160-96EB-3FD47609F972}"/>
    <dgm:cxn modelId="{04B124C2-C20D-4F0F-AC31-DB2ACCC54097}" srcId="{1E171C43-BDE5-4F91-81B2-F050CE63F6A7}" destId="{632A1C10-FCF9-4410-A1F3-188DEF3340DC}" srcOrd="0" destOrd="0" parTransId="{BF7897BF-8665-46A4-B40E-CC330E4C5E5B}" sibTransId="{54BFDC08-B8ED-49CB-A2A2-E86A8A28B092}"/>
    <dgm:cxn modelId="{3B53DFC5-D569-459E-AD07-9CD5951445D3}" srcId="{632A1C10-FCF9-4410-A1F3-188DEF3340DC}" destId="{AA764DA1-5276-44BA-B0F9-99CC5A66D1D0}" srcOrd="1" destOrd="0" parTransId="{F7A02030-E1C9-453C-B06D-5BAC02ACB6BC}" sibTransId="{D88CC564-86F7-40FC-83D3-32169B216745}"/>
    <dgm:cxn modelId="{E9313CCB-BD0A-40A9-92FF-D1FBBD51D6ED}" type="presOf" srcId="{755D7B4D-2C9F-4F07-BC66-9217DB3CEAAF}" destId="{326F8E6C-4924-4BCB-86CA-380423166648}" srcOrd="1" destOrd="0" presId="urn:microsoft.com/office/officeart/2005/8/layout/list1"/>
    <dgm:cxn modelId="{4632D1CF-76EF-4751-B5A7-DF11776D032C}" srcId="{632A1C10-FCF9-4410-A1F3-188DEF3340DC}" destId="{41466292-79FC-42B8-9CBE-6BA9057A0AE2}" srcOrd="0" destOrd="0" parTransId="{B2E715FD-2545-4C9B-9342-6FCDDFB68751}" sibTransId="{C2ACEA29-CB2E-497F-B9CF-4EAEB278ED85}"/>
    <dgm:cxn modelId="{DFEF38F1-18FF-45E8-9920-686B3B969C76}" type="presOf" srcId="{632A1C10-FCF9-4410-A1F3-188DEF3340DC}" destId="{19EFCDDC-5572-473A-867F-397AC524D5B6}" srcOrd="1" destOrd="0" presId="urn:microsoft.com/office/officeart/2005/8/layout/list1"/>
    <dgm:cxn modelId="{4EA6E92F-3F78-450F-9E66-D5845373521F}" type="presParOf" srcId="{7240F18D-84C7-4573-A6F7-67C967BFAF07}" destId="{DA7FF91B-48E2-4938-A989-5FA226C5F4AB}" srcOrd="0" destOrd="0" presId="urn:microsoft.com/office/officeart/2005/8/layout/list1"/>
    <dgm:cxn modelId="{3166B8E6-FD52-4015-8DC2-E82219BED271}" type="presParOf" srcId="{DA7FF91B-48E2-4938-A989-5FA226C5F4AB}" destId="{FD9DBDC0-1F7D-4EB3-AC53-E98F0089AF1F}" srcOrd="0" destOrd="0" presId="urn:microsoft.com/office/officeart/2005/8/layout/list1"/>
    <dgm:cxn modelId="{F6CDA12D-936F-42CB-AD51-B6D128500FD7}" type="presParOf" srcId="{DA7FF91B-48E2-4938-A989-5FA226C5F4AB}" destId="{19EFCDDC-5572-473A-867F-397AC524D5B6}" srcOrd="1" destOrd="0" presId="urn:microsoft.com/office/officeart/2005/8/layout/list1"/>
    <dgm:cxn modelId="{4A7B7009-E274-49E2-ADF7-0DE8EFFA8979}" type="presParOf" srcId="{7240F18D-84C7-4573-A6F7-67C967BFAF07}" destId="{A7CBA9CF-0222-4D6A-A6B5-C2C0A9595B74}" srcOrd="1" destOrd="0" presId="urn:microsoft.com/office/officeart/2005/8/layout/list1"/>
    <dgm:cxn modelId="{089D0101-84B9-426A-84A1-059B24804D55}" type="presParOf" srcId="{7240F18D-84C7-4573-A6F7-67C967BFAF07}" destId="{93A68FA1-1BFF-4C64-8DC9-5C0645893536}" srcOrd="2" destOrd="0" presId="urn:microsoft.com/office/officeart/2005/8/layout/list1"/>
    <dgm:cxn modelId="{B9DF9CF3-C2E8-4E21-A492-231F021F6B92}" type="presParOf" srcId="{7240F18D-84C7-4573-A6F7-67C967BFAF07}" destId="{B0F2BCDD-2891-4BC1-9BBA-2C8467788C80}" srcOrd="3" destOrd="0" presId="urn:microsoft.com/office/officeart/2005/8/layout/list1"/>
    <dgm:cxn modelId="{361A3215-1902-4FD7-B93C-BC6A614E7BAD}" type="presParOf" srcId="{7240F18D-84C7-4573-A6F7-67C967BFAF07}" destId="{9106F247-7A68-4F8E-9863-18483403F22F}" srcOrd="4" destOrd="0" presId="urn:microsoft.com/office/officeart/2005/8/layout/list1"/>
    <dgm:cxn modelId="{0660286F-85CC-4B29-9816-7E2060972978}" type="presParOf" srcId="{9106F247-7A68-4F8E-9863-18483403F22F}" destId="{23E4A809-B677-4D0A-B190-8895C89EB803}" srcOrd="0" destOrd="0" presId="urn:microsoft.com/office/officeart/2005/8/layout/list1"/>
    <dgm:cxn modelId="{5C90F1BC-BB73-4BD8-960E-F56D114D7B21}" type="presParOf" srcId="{9106F247-7A68-4F8E-9863-18483403F22F}" destId="{326F8E6C-4924-4BCB-86CA-380423166648}" srcOrd="1" destOrd="0" presId="urn:microsoft.com/office/officeart/2005/8/layout/list1"/>
    <dgm:cxn modelId="{40CAC30F-AC0B-4823-B178-75E61FA9685B}" type="presParOf" srcId="{7240F18D-84C7-4573-A6F7-67C967BFAF07}" destId="{01D99EA5-28CF-40AC-9067-1FEBE1CD05D5}" srcOrd="5" destOrd="0" presId="urn:microsoft.com/office/officeart/2005/8/layout/list1"/>
    <dgm:cxn modelId="{ED3FC33C-3195-4CC3-8784-097B19A94E10}" type="presParOf" srcId="{7240F18D-84C7-4573-A6F7-67C967BFAF07}" destId="{01FBD46A-8BAF-40EC-83BB-D1A437BA6C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171C43-BDE5-4F91-81B2-F050CE63F6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2A1C10-FCF9-4410-A1F3-188DEF3340DC}">
      <dgm:prSet/>
      <dgm:spPr/>
      <dgm:t>
        <a:bodyPr/>
        <a:lstStyle/>
        <a:p>
          <a:r>
            <a:rPr lang="en-US" baseline="0">
              <a:latin typeface="Segoe UI" panose="020B0502040204020203" pitchFamily="34" charset="0"/>
              <a:cs typeface="Segoe UI" panose="020B0502040204020203" pitchFamily="34" charset="0"/>
            </a:rPr>
            <a:t>Geomorphological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F7897BF-8665-46A4-B40E-CC330E4C5E5B}" type="parTrans" cxnId="{04B124C2-C20D-4F0F-AC31-DB2ACCC54097}">
      <dgm:prSet/>
      <dgm:spPr/>
      <dgm:t>
        <a:bodyPr/>
        <a:lstStyle/>
        <a:p>
          <a:endParaRPr lang="en-US"/>
        </a:p>
      </dgm:t>
    </dgm:pt>
    <dgm:pt modelId="{54BFDC08-B8ED-49CB-A2A2-E86A8A28B092}" type="sibTrans" cxnId="{04B124C2-C20D-4F0F-AC31-DB2ACCC54097}">
      <dgm:prSet/>
      <dgm:spPr/>
      <dgm:t>
        <a:bodyPr/>
        <a:lstStyle/>
        <a:p>
          <a:endParaRPr lang="en-US"/>
        </a:p>
      </dgm:t>
    </dgm:pt>
    <dgm:pt modelId="{15917EB1-7666-45E5-8EDE-61FE3325341B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Elevation, slope angle, slope aspect, plan curvature, profile curvature, distance to faults, rock lithology, soil type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350D184-CA0D-420A-817A-699B8E682024}" type="parTrans" cxnId="{C9EDF441-7F04-4B6A-BA0E-A76A921F92E2}">
      <dgm:prSet/>
      <dgm:spPr/>
      <dgm:t>
        <a:bodyPr/>
        <a:lstStyle/>
        <a:p>
          <a:endParaRPr lang="en-US"/>
        </a:p>
      </dgm:t>
    </dgm:pt>
    <dgm:pt modelId="{6BBC43D8-796F-48A5-B8C4-928E32F490E5}" type="sibTrans" cxnId="{C9EDF441-7F04-4B6A-BA0E-A76A921F92E2}">
      <dgm:prSet/>
      <dgm:spPr/>
      <dgm:t>
        <a:bodyPr/>
        <a:lstStyle/>
        <a:p>
          <a:endParaRPr lang="en-US"/>
        </a:p>
      </dgm:t>
    </dgm:pt>
    <dgm:pt modelId="{04543560-CC4B-464C-9E0A-65E9B69E9E0B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Environmental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BF9C959-363A-4801-9D0A-897E04ED2326}" type="parTrans" cxnId="{47E386E7-0A9C-4CC3-BDE5-165FEF66BE23}">
      <dgm:prSet/>
      <dgm:spPr/>
      <dgm:t>
        <a:bodyPr/>
        <a:lstStyle/>
        <a:p>
          <a:endParaRPr lang="en-US"/>
        </a:p>
      </dgm:t>
    </dgm:pt>
    <dgm:pt modelId="{88847AD4-E5B6-48A8-949E-F5863CC72B22}" type="sibTrans" cxnId="{47E386E7-0A9C-4CC3-BDE5-165FEF66BE23}">
      <dgm:prSet/>
      <dgm:spPr/>
      <dgm:t>
        <a:bodyPr/>
        <a:lstStyle/>
        <a:p>
          <a:endParaRPr lang="en-US"/>
        </a:p>
      </dgm:t>
    </dgm:pt>
    <dgm:pt modelId="{D937DE1E-0183-451C-9C64-F2682C7D8F09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NDVI, distance to rivers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00EDAEC-8254-4AD1-9782-F50FE5EA1C11}" type="parTrans" cxnId="{B255D488-BF1E-4170-91F5-5CEE2FF86CBF}">
      <dgm:prSet/>
      <dgm:spPr/>
      <dgm:t>
        <a:bodyPr/>
        <a:lstStyle/>
        <a:p>
          <a:endParaRPr lang="en-US"/>
        </a:p>
      </dgm:t>
    </dgm:pt>
    <dgm:pt modelId="{97920489-9AFF-48C2-B583-74562D8F40A3}" type="sibTrans" cxnId="{B255D488-BF1E-4170-91F5-5CEE2FF86CBF}">
      <dgm:prSet/>
      <dgm:spPr/>
      <dgm:t>
        <a:bodyPr/>
        <a:lstStyle/>
        <a:p>
          <a:endParaRPr lang="en-US"/>
        </a:p>
      </dgm:t>
    </dgm:pt>
    <dgm:pt modelId="{351A657E-6D7A-44F2-B939-E8416E43CE8F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Anthropogenic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297C29D-43ED-4DCA-AC35-9122E2DA18D8}" type="parTrans" cxnId="{673FF311-92B7-4966-B505-30D476444511}">
      <dgm:prSet/>
      <dgm:spPr/>
      <dgm:t>
        <a:bodyPr/>
        <a:lstStyle/>
        <a:p>
          <a:endParaRPr lang="en-US"/>
        </a:p>
      </dgm:t>
    </dgm:pt>
    <dgm:pt modelId="{3F7165AF-69F3-439E-81E9-A160D58D8F8D}" type="sibTrans" cxnId="{673FF311-92B7-4966-B505-30D476444511}">
      <dgm:prSet/>
      <dgm:spPr/>
      <dgm:t>
        <a:bodyPr/>
        <a:lstStyle/>
        <a:p>
          <a:endParaRPr lang="en-US"/>
        </a:p>
      </dgm:t>
    </dgm:pt>
    <dgm:pt modelId="{798CD3CE-2818-4B79-9B3D-92CEF4182BF0}">
      <dgm:prSet/>
      <dgm:spPr/>
      <dgm:t>
        <a:bodyPr/>
        <a:lstStyle/>
        <a:p>
          <a:r>
            <a:rPr lang="en-US" baseline="0" dirty="0">
              <a:latin typeface="Segoe UI" panose="020B0502040204020203" pitchFamily="34" charset="0"/>
              <a:cs typeface="Segoe UI" panose="020B0502040204020203" pitchFamily="34" charset="0"/>
            </a:rPr>
            <a:t>Distance to roads, land cover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9D9D0A5-0D06-49D1-9FF4-F3037B8CC5DD}" type="parTrans" cxnId="{9A55D700-53FD-4CF2-A2AC-2674A58ADF91}">
      <dgm:prSet/>
      <dgm:spPr/>
      <dgm:t>
        <a:bodyPr/>
        <a:lstStyle/>
        <a:p>
          <a:endParaRPr lang="en-US"/>
        </a:p>
      </dgm:t>
    </dgm:pt>
    <dgm:pt modelId="{F97A684A-4BCB-49EE-B640-12409F56C249}" type="sibTrans" cxnId="{9A55D700-53FD-4CF2-A2AC-2674A58ADF91}">
      <dgm:prSet/>
      <dgm:spPr/>
      <dgm:t>
        <a:bodyPr/>
        <a:lstStyle/>
        <a:p>
          <a:endParaRPr lang="en-US"/>
        </a:p>
      </dgm:t>
    </dgm:pt>
    <dgm:pt modelId="{7240F18D-84C7-4573-A6F7-67C967BFAF07}" type="pres">
      <dgm:prSet presAssocID="{1E171C43-BDE5-4F91-81B2-F050CE63F6A7}" presName="linear" presStyleCnt="0">
        <dgm:presLayoutVars>
          <dgm:dir/>
          <dgm:animLvl val="lvl"/>
          <dgm:resizeHandles val="exact"/>
        </dgm:presLayoutVars>
      </dgm:prSet>
      <dgm:spPr/>
    </dgm:pt>
    <dgm:pt modelId="{DA7FF91B-48E2-4938-A989-5FA226C5F4AB}" type="pres">
      <dgm:prSet presAssocID="{632A1C10-FCF9-4410-A1F3-188DEF3340DC}" presName="parentLin" presStyleCnt="0"/>
      <dgm:spPr/>
    </dgm:pt>
    <dgm:pt modelId="{FD9DBDC0-1F7D-4EB3-AC53-E98F0089AF1F}" type="pres">
      <dgm:prSet presAssocID="{632A1C10-FCF9-4410-A1F3-188DEF3340DC}" presName="parentLeftMargin" presStyleLbl="node1" presStyleIdx="0" presStyleCnt="3"/>
      <dgm:spPr/>
    </dgm:pt>
    <dgm:pt modelId="{19EFCDDC-5572-473A-867F-397AC524D5B6}" type="pres">
      <dgm:prSet presAssocID="{632A1C10-FCF9-4410-A1F3-188DEF3340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7CBA9CF-0222-4D6A-A6B5-C2C0A9595B74}" type="pres">
      <dgm:prSet presAssocID="{632A1C10-FCF9-4410-A1F3-188DEF3340DC}" presName="negativeSpace" presStyleCnt="0"/>
      <dgm:spPr/>
    </dgm:pt>
    <dgm:pt modelId="{93A68FA1-1BFF-4C64-8DC9-5C0645893536}" type="pres">
      <dgm:prSet presAssocID="{632A1C10-FCF9-4410-A1F3-188DEF3340DC}" presName="childText" presStyleLbl="conFgAcc1" presStyleIdx="0" presStyleCnt="3" custScaleX="100000">
        <dgm:presLayoutVars>
          <dgm:bulletEnabled val="1"/>
        </dgm:presLayoutVars>
      </dgm:prSet>
      <dgm:spPr/>
    </dgm:pt>
    <dgm:pt modelId="{B0F2BCDD-2891-4BC1-9BBA-2C8467788C80}" type="pres">
      <dgm:prSet presAssocID="{54BFDC08-B8ED-49CB-A2A2-E86A8A28B092}" presName="spaceBetweenRectangles" presStyleCnt="0"/>
      <dgm:spPr/>
    </dgm:pt>
    <dgm:pt modelId="{CBD8C61B-BF11-484A-B116-9EE0CB58C639}" type="pres">
      <dgm:prSet presAssocID="{04543560-CC4B-464C-9E0A-65E9B69E9E0B}" presName="parentLin" presStyleCnt="0"/>
      <dgm:spPr/>
    </dgm:pt>
    <dgm:pt modelId="{55F2381A-C5D7-4FBF-8F5A-B0455C741C0B}" type="pres">
      <dgm:prSet presAssocID="{04543560-CC4B-464C-9E0A-65E9B69E9E0B}" presName="parentLeftMargin" presStyleLbl="node1" presStyleIdx="0" presStyleCnt="3"/>
      <dgm:spPr/>
    </dgm:pt>
    <dgm:pt modelId="{16EEE6AF-7E69-48BC-857C-3B7CB6CBD7D7}" type="pres">
      <dgm:prSet presAssocID="{04543560-CC4B-464C-9E0A-65E9B69E9E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FA90D70-BCF7-40A1-A703-6DB3FFA4DE90}" type="pres">
      <dgm:prSet presAssocID="{04543560-CC4B-464C-9E0A-65E9B69E9E0B}" presName="negativeSpace" presStyleCnt="0"/>
      <dgm:spPr/>
    </dgm:pt>
    <dgm:pt modelId="{F88DE604-3B5A-445C-AC44-EEF4D82E99D1}" type="pres">
      <dgm:prSet presAssocID="{04543560-CC4B-464C-9E0A-65E9B69E9E0B}" presName="childText" presStyleLbl="conFgAcc1" presStyleIdx="1" presStyleCnt="3">
        <dgm:presLayoutVars>
          <dgm:bulletEnabled val="1"/>
        </dgm:presLayoutVars>
      </dgm:prSet>
      <dgm:spPr/>
    </dgm:pt>
    <dgm:pt modelId="{27BA8DDE-8CEC-425A-A47A-863B47A25B87}" type="pres">
      <dgm:prSet presAssocID="{88847AD4-E5B6-48A8-949E-F5863CC72B22}" presName="spaceBetweenRectangles" presStyleCnt="0"/>
      <dgm:spPr/>
    </dgm:pt>
    <dgm:pt modelId="{3264732C-7BAF-433D-930B-35BCE5E59850}" type="pres">
      <dgm:prSet presAssocID="{351A657E-6D7A-44F2-B939-E8416E43CE8F}" presName="parentLin" presStyleCnt="0"/>
      <dgm:spPr/>
    </dgm:pt>
    <dgm:pt modelId="{BDC40C6E-368E-4A92-AC38-81F4467769BB}" type="pres">
      <dgm:prSet presAssocID="{351A657E-6D7A-44F2-B939-E8416E43CE8F}" presName="parentLeftMargin" presStyleLbl="node1" presStyleIdx="1" presStyleCnt="3"/>
      <dgm:spPr/>
    </dgm:pt>
    <dgm:pt modelId="{1D64A147-4976-41C4-874C-A1252DB5FCCC}" type="pres">
      <dgm:prSet presAssocID="{351A657E-6D7A-44F2-B939-E8416E43CE8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234228A-D651-4D69-B8A4-AD25E61501A6}" type="pres">
      <dgm:prSet presAssocID="{351A657E-6D7A-44F2-B939-E8416E43CE8F}" presName="negativeSpace" presStyleCnt="0"/>
      <dgm:spPr/>
    </dgm:pt>
    <dgm:pt modelId="{5A0C2697-A6E5-4835-82E6-051B14F6994A}" type="pres">
      <dgm:prSet presAssocID="{351A657E-6D7A-44F2-B939-E8416E43CE8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A55D700-53FD-4CF2-A2AC-2674A58ADF91}" srcId="{351A657E-6D7A-44F2-B939-E8416E43CE8F}" destId="{798CD3CE-2818-4B79-9B3D-92CEF4182BF0}" srcOrd="0" destOrd="0" parTransId="{E9D9D0A5-0D06-49D1-9FF4-F3037B8CC5DD}" sibTransId="{F97A684A-4BCB-49EE-B640-12409F56C249}"/>
    <dgm:cxn modelId="{D08D1403-CB48-411A-92AB-7A3C4315843D}" type="presOf" srcId="{351A657E-6D7A-44F2-B939-E8416E43CE8F}" destId="{1D64A147-4976-41C4-874C-A1252DB5FCCC}" srcOrd="1" destOrd="0" presId="urn:microsoft.com/office/officeart/2005/8/layout/list1"/>
    <dgm:cxn modelId="{673FF311-92B7-4966-B505-30D476444511}" srcId="{1E171C43-BDE5-4F91-81B2-F050CE63F6A7}" destId="{351A657E-6D7A-44F2-B939-E8416E43CE8F}" srcOrd="2" destOrd="0" parTransId="{0297C29D-43ED-4DCA-AC35-9122E2DA18D8}" sibTransId="{3F7165AF-69F3-439E-81E9-A160D58D8F8D}"/>
    <dgm:cxn modelId="{86D80319-EA26-4111-9540-607A1796AE83}" type="presOf" srcId="{1E171C43-BDE5-4F91-81B2-F050CE63F6A7}" destId="{7240F18D-84C7-4573-A6F7-67C967BFAF07}" srcOrd="0" destOrd="0" presId="urn:microsoft.com/office/officeart/2005/8/layout/list1"/>
    <dgm:cxn modelId="{52DF8731-7C11-40D0-8D77-0F54E1157ECD}" type="presOf" srcId="{04543560-CC4B-464C-9E0A-65E9B69E9E0B}" destId="{55F2381A-C5D7-4FBF-8F5A-B0455C741C0B}" srcOrd="0" destOrd="0" presId="urn:microsoft.com/office/officeart/2005/8/layout/list1"/>
    <dgm:cxn modelId="{C9EDF441-7F04-4B6A-BA0E-A76A921F92E2}" srcId="{632A1C10-FCF9-4410-A1F3-188DEF3340DC}" destId="{15917EB1-7666-45E5-8EDE-61FE3325341B}" srcOrd="0" destOrd="0" parTransId="{5350D184-CA0D-420A-817A-699B8E682024}" sibTransId="{6BBC43D8-796F-48A5-B8C4-928E32F490E5}"/>
    <dgm:cxn modelId="{B4C58850-BFB3-44B1-8338-371AD990FDC1}" type="presOf" srcId="{632A1C10-FCF9-4410-A1F3-188DEF3340DC}" destId="{FD9DBDC0-1F7D-4EB3-AC53-E98F0089AF1F}" srcOrd="0" destOrd="0" presId="urn:microsoft.com/office/officeart/2005/8/layout/list1"/>
    <dgm:cxn modelId="{CF1A6555-9F6C-49E6-9D71-3D2314F1653F}" type="presOf" srcId="{351A657E-6D7A-44F2-B939-E8416E43CE8F}" destId="{BDC40C6E-368E-4A92-AC38-81F4467769BB}" srcOrd="0" destOrd="0" presId="urn:microsoft.com/office/officeart/2005/8/layout/list1"/>
    <dgm:cxn modelId="{4D66F875-0ECA-4DB3-930F-307713F8D265}" type="presOf" srcId="{04543560-CC4B-464C-9E0A-65E9B69E9E0B}" destId="{16EEE6AF-7E69-48BC-857C-3B7CB6CBD7D7}" srcOrd="1" destOrd="0" presId="urn:microsoft.com/office/officeart/2005/8/layout/list1"/>
    <dgm:cxn modelId="{67978F57-AC5A-40A8-AEFF-817156B740F0}" type="presOf" srcId="{15917EB1-7666-45E5-8EDE-61FE3325341B}" destId="{93A68FA1-1BFF-4C64-8DC9-5C0645893536}" srcOrd="0" destOrd="0" presId="urn:microsoft.com/office/officeart/2005/8/layout/list1"/>
    <dgm:cxn modelId="{B255D488-BF1E-4170-91F5-5CEE2FF86CBF}" srcId="{04543560-CC4B-464C-9E0A-65E9B69E9E0B}" destId="{D937DE1E-0183-451C-9C64-F2682C7D8F09}" srcOrd="0" destOrd="0" parTransId="{300EDAEC-8254-4AD1-9782-F50FE5EA1C11}" sibTransId="{97920489-9AFF-48C2-B583-74562D8F40A3}"/>
    <dgm:cxn modelId="{AD3BC59B-C553-4B91-8210-24004178B341}" type="presOf" srcId="{798CD3CE-2818-4B79-9B3D-92CEF4182BF0}" destId="{5A0C2697-A6E5-4835-82E6-051B14F6994A}" srcOrd="0" destOrd="0" presId="urn:microsoft.com/office/officeart/2005/8/layout/list1"/>
    <dgm:cxn modelId="{101AF1B9-B43D-4EE7-8755-5AAC482B56BC}" type="presOf" srcId="{D937DE1E-0183-451C-9C64-F2682C7D8F09}" destId="{F88DE604-3B5A-445C-AC44-EEF4D82E99D1}" srcOrd="0" destOrd="0" presId="urn:microsoft.com/office/officeart/2005/8/layout/list1"/>
    <dgm:cxn modelId="{04B124C2-C20D-4F0F-AC31-DB2ACCC54097}" srcId="{1E171C43-BDE5-4F91-81B2-F050CE63F6A7}" destId="{632A1C10-FCF9-4410-A1F3-188DEF3340DC}" srcOrd="0" destOrd="0" parTransId="{BF7897BF-8665-46A4-B40E-CC330E4C5E5B}" sibTransId="{54BFDC08-B8ED-49CB-A2A2-E86A8A28B092}"/>
    <dgm:cxn modelId="{47E386E7-0A9C-4CC3-BDE5-165FEF66BE23}" srcId="{1E171C43-BDE5-4F91-81B2-F050CE63F6A7}" destId="{04543560-CC4B-464C-9E0A-65E9B69E9E0B}" srcOrd="1" destOrd="0" parTransId="{0BF9C959-363A-4801-9D0A-897E04ED2326}" sibTransId="{88847AD4-E5B6-48A8-949E-F5863CC72B22}"/>
    <dgm:cxn modelId="{DFEF38F1-18FF-45E8-9920-686B3B969C76}" type="presOf" srcId="{632A1C10-FCF9-4410-A1F3-188DEF3340DC}" destId="{19EFCDDC-5572-473A-867F-397AC524D5B6}" srcOrd="1" destOrd="0" presId="urn:microsoft.com/office/officeart/2005/8/layout/list1"/>
    <dgm:cxn modelId="{4EA6E92F-3F78-450F-9E66-D5845373521F}" type="presParOf" srcId="{7240F18D-84C7-4573-A6F7-67C967BFAF07}" destId="{DA7FF91B-48E2-4938-A989-5FA226C5F4AB}" srcOrd="0" destOrd="0" presId="urn:microsoft.com/office/officeart/2005/8/layout/list1"/>
    <dgm:cxn modelId="{3166B8E6-FD52-4015-8DC2-E82219BED271}" type="presParOf" srcId="{DA7FF91B-48E2-4938-A989-5FA226C5F4AB}" destId="{FD9DBDC0-1F7D-4EB3-AC53-E98F0089AF1F}" srcOrd="0" destOrd="0" presId="urn:microsoft.com/office/officeart/2005/8/layout/list1"/>
    <dgm:cxn modelId="{F6CDA12D-936F-42CB-AD51-B6D128500FD7}" type="presParOf" srcId="{DA7FF91B-48E2-4938-A989-5FA226C5F4AB}" destId="{19EFCDDC-5572-473A-867F-397AC524D5B6}" srcOrd="1" destOrd="0" presId="urn:microsoft.com/office/officeart/2005/8/layout/list1"/>
    <dgm:cxn modelId="{4A7B7009-E274-49E2-ADF7-0DE8EFFA8979}" type="presParOf" srcId="{7240F18D-84C7-4573-A6F7-67C967BFAF07}" destId="{A7CBA9CF-0222-4D6A-A6B5-C2C0A9595B74}" srcOrd="1" destOrd="0" presId="urn:microsoft.com/office/officeart/2005/8/layout/list1"/>
    <dgm:cxn modelId="{089D0101-84B9-426A-84A1-059B24804D55}" type="presParOf" srcId="{7240F18D-84C7-4573-A6F7-67C967BFAF07}" destId="{93A68FA1-1BFF-4C64-8DC9-5C0645893536}" srcOrd="2" destOrd="0" presId="urn:microsoft.com/office/officeart/2005/8/layout/list1"/>
    <dgm:cxn modelId="{B9DF9CF3-C2E8-4E21-A492-231F021F6B92}" type="presParOf" srcId="{7240F18D-84C7-4573-A6F7-67C967BFAF07}" destId="{B0F2BCDD-2891-4BC1-9BBA-2C8467788C80}" srcOrd="3" destOrd="0" presId="urn:microsoft.com/office/officeart/2005/8/layout/list1"/>
    <dgm:cxn modelId="{6427F421-4BAD-4B5D-BFAB-CFFDFA4EAEDF}" type="presParOf" srcId="{7240F18D-84C7-4573-A6F7-67C967BFAF07}" destId="{CBD8C61B-BF11-484A-B116-9EE0CB58C639}" srcOrd="4" destOrd="0" presId="urn:microsoft.com/office/officeart/2005/8/layout/list1"/>
    <dgm:cxn modelId="{E5285705-1A65-46DF-9C20-EBD24895D459}" type="presParOf" srcId="{CBD8C61B-BF11-484A-B116-9EE0CB58C639}" destId="{55F2381A-C5D7-4FBF-8F5A-B0455C741C0B}" srcOrd="0" destOrd="0" presId="urn:microsoft.com/office/officeart/2005/8/layout/list1"/>
    <dgm:cxn modelId="{A3F1F896-8CFC-417E-A375-3CDEAC64FD60}" type="presParOf" srcId="{CBD8C61B-BF11-484A-B116-9EE0CB58C639}" destId="{16EEE6AF-7E69-48BC-857C-3B7CB6CBD7D7}" srcOrd="1" destOrd="0" presId="urn:microsoft.com/office/officeart/2005/8/layout/list1"/>
    <dgm:cxn modelId="{430D3696-E47E-4BB7-B4C2-FBF0F3792AD4}" type="presParOf" srcId="{7240F18D-84C7-4573-A6F7-67C967BFAF07}" destId="{4FA90D70-BCF7-40A1-A703-6DB3FFA4DE90}" srcOrd="5" destOrd="0" presId="urn:microsoft.com/office/officeart/2005/8/layout/list1"/>
    <dgm:cxn modelId="{A1652251-B733-44A0-BB0F-8E0D0B32158F}" type="presParOf" srcId="{7240F18D-84C7-4573-A6F7-67C967BFAF07}" destId="{F88DE604-3B5A-445C-AC44-EEF4D82E99D1}" srcOrd="6" destOrd="0" presId="urn:microsoft.com/office/officeart/2005/8/layout/list1"/>
    <dgm:cxn modelId="{17CCD1D6-EC38-438F-94E3-37BC15005652}" type="presParOf" srcId="{7240F18D-84C7-4573-A6F7-67C967BFAF07}" destId="{27BA8DDE-8CEC-425A-A47A-863B47A25B87}" srcOrd="7" destOrd="0" presId="urn:microsoft.com/office/officeart/2005/8/layout/list1"/>
    <dgm:cxn modelId="{81B54F84-0C03-47C9-8262-29AA514E5C1F}" type="presParOf" srcId="{7240F18D-84C7-4573-A6F7-67C967BFAF07}" destId="{3264732C-7BAF-433D-930B-35BCE5E59850}" srcOrd="8" destOrd="0" presId="urn:microsoft.com/office/officeart/2005/8/layout/list1"/>
    <dgm:cxn modelId="{7B72A5E0-D4E3-4A10-87D0-6C64FB1FC2E5}" type="presParOf" srcId="{3264732C-7BAF-433D-930B-35BCE5E59850}" destId="{BDC40C6E-368E-4A92-AC38-81F4467769BB}" srcOrd="0" destOrd="0" presId="urn:microsoft.com/office/officeart/2005/8/layout/list1"/>
    <dgm:cxn modelId="{7A9BB9C1-F40C-4A3A-991D-F07BE5E1FB8F}" type="presParOf" srcId="{3264732C-7BAF-433D-930B-35BCE5E59850}" destId="{1D64A147-4976-41C4-874C-A1252DB5FCCC}" srcOrd="1" destOrd="0" presId="urn:microsoft.com/office/officeart/2005/8/layout/list1"/>
    <dgm:cxn modelId="{1F6B9A01-0EA0-46C5-9FD1-C75D907644AC}" type="presParOf" srcId="{7240F18D-84C7-4573-A6F7-67C967BFAF07}" destId="{5234228A-D651-4D69-B8A4-AD25E61501A6}" srcOrd="9" destOrd="0" presId="urn:microsoft.com/office/officeart/2005/8/layout/list1"/>
    <dgm:cxn modelId="{0674AB35-EE2C-4DFB-B3E2-374760C281CD}" type="presParOf" srcId="{7240F18D-84C7-4573-A6F7-67C967BFAF07}" destId="{5A0C2697-A6E5-4835-82E6-051B14F6994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171C43-BDE5-4F91-81B2-F050CE63F6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2A1C10-FCF9-4410-A1F3-188DEF3340DC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Non-spatial component</a:t>
          </a:r>
        </a:p>
      </dgm:t>
    </dgm:pt>
    <dgm:pt modelId="{BF7897BF-8665-46A4-B40E-CC330E4C5E5B}" type="parTrans" cxnId="{04B124C2-C20D-4F0F-AC31-DB2ACCC54097}">
      <dgm:prSet/>
      <dgm:spPr/>
      <dgm:t>
        <a:bodyPr/>
        <a:lstStyle/>
        <a:p>
          <a:endParaRPr lang="en-US"/>
        </a:p>
      </dgm:t>
    </dgm:pt>
    <dgm:pt modelId="{54BFDC08-B8ED-49CB-A2A2-E86A8A28B092}" type="sibTrans" cxnId="{04B124C2-C20D-4F0F-AC31-DB2ACCC54097}">
      <dgm:prSet/>
      <dgm:spPr/>
      <dgm:t>
        <a:bodyPr/>
        <a:lstStyle/>
        <a:p>
          <a:endParaRPr lang="en-US"/>
        </a:p>
      </dgm:t>
    </dgm:pt>
    <dgm:pt modelId="{EDFAEF65-3246-40FA-9E15-67DD481D0501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Joining and extracting values of each factor at each point</a:t>
          </a:r>
        </a:p>
      </dgm:t>
    </dgm:pt>
    <dgm:pt modelId="{8C45D325-7A22-4C9D-AE91-CECAAC0DFF91}" type="parTrans" cxnId="{C58F035B-6AD7-4855-83AD-4DF21D701252}">
      <dgm:prSet/>
      <dgm:spPr/>
      <dgm:t>
        <a:bodyPr/>
        <a:lstStyle/>
        <a:p>
          <a:endParaRPr lang="en-US"/>
        </a:p>
      </dgm:t>
    </dgm:pt>
    <dgm:pt modelId="{359F7AD0-5C25-4BD8-95C4-99A69327FE04}" type="sibTrans" cxnId="{C58F035B-6AD7-4855-83AD-4DF21D701252}">
      <dgm:prSet/>
      <dgm:spPr/>
      <dgm:t>
        <a:bodyPr/>
        <a:lstStyle/>
        <a:p>
          <a:endParaRPr lang="en-US"/>
        </a:p>
      </dgm:t>
    </dgm:pt>
    <dgm:pt modelId="{85314945-C646-4B94-B8EF-D62DB95F6A37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Test classification models</a:t>
          </a:r>
        </a:p>
      </dgm:t>
    </dgm:pt>
    <dgm:pt modelId="{0C26D206-7AD7-43CB-B141-957FC6B8F9C2}" type="parTrans" cxnId="{A1A10201-CDD4-4FEA-982A-98A61F836988}">
      <dgm:prSet/>
      <dgm:spPr/>
      <dgm:t>
        <a:bodyPr/>
        <a:lstStyle/>
        <a:p>
          <a:endParaRPr lang="en-US"/>
        </a:p>
      </dgm:t>
    </dgm:pt>
    <dgm:pt modelId="{290CC4A3-22CB-4779-87A0-A976A54AC14B}" type="sibTrans" cxnId="{A1A10201-CDD4-4FEA-982A-98A61F836988}">
      <dgm:prSet/>
      <dgm:spPr/>
      <dgm:t>
        <a:bodyPr/>
        <a:lstStyle/>
        <a:p>
          <a:endParaRPr lang="en-US"/>
        </a:p>
      </dgm:t>
    </dgm:pt>
    <dgm:pt modelId="{35DE0F83-F87A-4500-808E-399EBE579C5B}">
      <dgm:prSet/>
      <dgm:spPr/>
      <dgm:t>
        <a:bodyPr/>
        <a:lstStyle/>
        <a:p>
          <a:r>
            <a:rPr lang="en-US">
              <a:latin typeface="Segoe UI" panose="020B0502040204020203" pitchFamily="34" charset="0"/>
              <a:cs typeface="Segoe UI" panose="020B0502040204020203" pitchFamily="34" charset="0"/>
            </a:rPr>
            <a:t>Spatial component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C980E4B-601D-411B-AA95-76794CC69165}" type="parTrans" cxnId="{134B2B3D-135E-46E9-AB4F-BE3414A363FF}">
      <dgm:prSet/>
      <dgm:spPr/>
      <dgm:t>
        <a:bodyPr/>
        <a:lstStyle/>
        <a:p>
          <a:endParaRPr lang="en-US"/>
        </a:p>
      </dgm:t>
    </dgm:pt>
    <dgm:pt modelId="{7DA46A61-B53C-4593-85B6-A8DAA2298BDB}" type="sibTrans" cxnId="{134B2B3D-135E-46E9-AB4F-BE3414A363FF}">
      <dgm:prSet/>
      <dgm:spPr/>
      <dgm:t>
        <a:bodyPr/>
        <a:lstStyle/>
        <a:p>
          <a:endParaRPr lang="en-US"/>
        </a:p>
      </dgm:t>
    </dgm:pt>
    <dgm:pt modelId="{50DB864D-2FDC-4BC3-9D18-2B4663AF2B5F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Using random forest to create a prediction raster</a:t>
          </a:r>
        </a:p>
      </dgm:t>
    </dgm:pt>
    <dgm:pt modelId="{2BAE1CD1-1388-4C5F-B36F-190D126D48AD}" type="parTrans" cxnId="{24BC7D6E-7197-4E4B-928D-82BB414CAC64}">
      <dgm:prSet/>
      <dgm:spPr/>
      <dgm:t>
        <a:bodyPr/>
        <a:lstStyle/>
        <a:p>
          <a:endParaRPr lang="en-US"/>
        </a:p>
      </dgm:t>
    </dgm:pt>
    <dgm:pt modelId="{1470A806-0452-4BD7-B2F3-EF19B4C9F5C3}" type="sibTrans" cxnId="{24BC7D6E-7197-4E4B-928D-82BB414CAC64}">
      <dgm:prSet/>
      <dgm:spPr/>
      <dgm:t>
        <a:bodyPr/>
        <a:lstStyle/>
        <a:p>
          <a:endParaRPr lang="en-US"/>
        </a:p>
      </dgm:t>
    </dgm:pt>
    <dgm:pt modelId="{7240F18D-84C7-4573-A6F7-67C967BFAF07}" type="pres">
      <dgm:prSet presAssocID="{1E171C43-BDE5-4F91-81B2-F050CE63F6A7}" presName="linear" presStyleCnt="0">
        <dgm:presLayoutVars>
          <dgm:dir/>
          <dgm:animLvl val="lvl"/>
          <dgm:resizeHandles val="exact"/>
        </dgm:presLayoutVars>
      </dgm:prSet>
      <dgm:spPr/>
    </dgm:pt>
    <dgm:pt modelId="{DA7FF91B-48E2-4938-A989-5FA226C5F4AB}" type="pres">
      <dgm:prSet presAssocID="{632A1C10-FCF9-4410-A1F3-188DEF3340DC}" presName="parentLin" presStyleCnt="0"/>
      <dgm:spPr/>
    </dgm:pt>
    <dgm:pt modelId="{FD9DBDC0-1F7D-4EB3-AC53-E98F0089AF1F}" type="pres">
      <dgm:prSet presAssocID="{632A1C10-FCF9-4410-A1F3-188DEF3340DC}" presName="parentLeftMargin" presStyleLbl="node1" presStyleIdx="0" presStyleCnt="2"/>
      <dgm:spPr/>
    </dgm:pt>
    <dgm:pt modelId="{19EFCDDC-5572-473A-867F-397AC524D5B6}" type="pres">
      <dgm:prSet presAssocID="{632A1C10-FCF9-4410-A1F3-188DEF3340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7CBA9CF-0222-4D6A-A6B5-C2C0A9595B74}" type="pres">
      <dgm:prSet presAssocID="{632A1C10-FCF9-4410-A1F3-188DEF3340DC}" presName="negativeSpace" presStyleCnt="0"/>
      <dgm:spPr/>
    </dgm:pt>
    <dgm:pt modelId="{93A68FA1-1BFF-4C64-8DC9-5C0645893536}" type="pres">
      <dgm:prSet presAssocID="{632A1C10-FCF9-4410-A1F3-188DEF3340DC}" presName="childText" presStyleLbl="conFgAcc1" presStyleIdx="0" presStyleCnt="2" custScaleX="82962">
        <dgm:presLayoutVars>
          <dgm:bulletEnabled val="1"/>
        </dgm:presLayoutVars>
      </dgm:prSet>
      <dgm:spPr/>
    </dgm:pt>
    <dgm:pt modelId="{B0F2BCDD-2891-4BC1-9BBA-2C8467788C80}" type="pres">
      <dgm:prSet presAssocID="{54BFDC08-B8ED-49CB-A2A2-E86A8A28B092}" presName="spaceBetweenRectangles" presStyleCnt="0"/>
      <dgm:spPr/>
    </dgm:pt>
    <dgm:pt modelId="{D72EAC8B-EAB4-4338-8ACF-3D811D579B32}" type="pres">
      <dgm:prSet presAssocID="{35DE0F83-F87A-4500-808E-399EBE579C5B}" presName="parentLin" presStyleCnt="0"/>
      <dgm:spPr/>
    </dgm:pt>
    <dgm:pt modelId="{E8FC3A74-7DD3-4B0F-9A84-AEE2937A1C35}" type="pres">
      <dgm:prSet presAssocID="{35DE0F83-F87A-4500-808E-399EBE579C5B}" presName="parentLeftMargin" presStyleLbl="node1" presStyleIdx="0" presStyleCnt="2"/>
      <dgm:spPr/>
    </dgm:pt>
    <dgm:pt modelId="{6C62B44B-F6CC-48AE-9C5A-E3D3EDAEA003}" type="pres">
      <dgm:prSet presAssocID="{35DE0F83-F87A-4500-808E-399EBE579C5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9897CD4-43B5-4005-B6F4-2BCA65524A28}" type="pres">
      <dgm:prSet presAssocID="{35DE0F83-F87A-4500-808E-399EBE579C5B}" presName="negativeSpace" presStyleCnt="0"/>
      <dgm:spPr/>
    </dgm:pt>
    <dgm:pt modelId="{2371F2A9-8280-42EA-AA13-CC219EAAAEDF}" type="pres">
      <dgm:prSet presAssocID="{35DE0F83-F87A-4500-808E-399EBE579C5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1A10201-CDD4-4FEA-982A-98A61F836988}" srcId="{632A1C10-FCF9-4410-A1F3-188DEF3340DC}" destId="{85314945-C646-4B94-B8EF-D62DB95F6A37}" srcOrd="1" destOrd="0" parTransId="{0C26D206-7AD7-43CB-B141-957FC6B8F9C2}" sibTransId="{290CC4A3-22CB-4779-87A0-A976A54AC14B}"/>
    <dgm:cxn modelId="{86D80319-EA26-4111-9540-607A1796AE83}" type="presOf" srcId="{1E171C43-BDE5-4F91-81B2-F050CE63F6A7}" destId="{7240F18D-84C7-4573-A6F7-67C967BFAF07}" srcOrd="0" destOrd="0" presId="urn:microsoft.com/office/officeart/2005/8/layout/list1"/>
    <dgm:cxn modelId="{20299C21-D875-4283-91D2-2EBB4A6501B1}" type="presOf" srcId="{85314945-C646-4B94-B8EF-D62DB95F6A37}" destId="{93A68FA1-1BFF-4C64-8DC9-5C0645893536}" srcOrd="0" destOrd="1" presId="urn:microsoft.com/office/officeart/2005/8/layout/list1"/>
    <dgm:cxn modelId="{134B2B3D-135E-46E9-AB4F-BE3414A363FF}" srcId="{1E171C43-BDE5-4F91-81B2-F050CE63F6A7}" destId="{35DE0F83-F87A-4500-808E-399EBE579C5B}" srcOrd="1" destOrd="0" parTransId="{0C980E4B-601D-411B-AA95-76794CC69165}" sibTransId="{7DA46A61-B53C-4593-85B6-A8DAA2298BDB}"/>
    <dgm:cxn modelId="{C58F035B-6AD7-4855-83AD-4DF21D701252}" srcId="{632A1C10-FCF9-4410-A1F3-188DEF3340DC}" destId="{EDFAEF65-3246-40FA-9E15-67DD481D0501}" srcOrd="0" destOrd="0" parTransId="{8C45D325-7A22-4C9D-AE91-CECAAC0DFF91}" sibTransId="{359F7AD0-5C25-4BD8-95C4-99A69327FE04}"/>
    <dgm:cxn modelId="{24BC7D6E-7197-4E4B-928D-82BB414CAC64}" srcId="{35DE0F83-F87A-4500-808E-399EBE579C5B}" destId="{50DB864D-2FDC-4BC3-9D18-2B4663AF2B5F}" srcOrd="0" destOrd="0" parTransId="{2BAE1CD1-1388-4C5F-B36F-190D126D48AD}" sibTransId="{1470A806-0452-4BD7-B2F3-EF19B4C9F5C3}"/>
    <dgm:cxn modelId="{B4C58850-BFB3-44B1-8338-371AD990FDC1}" type="presOf" srcId="{632A1C10-FCF9-4410-A1F3-188DEF3340DC}" destId="{FD9DBDC0-1F7D-4EB3-AC53-E98F0089AF1F}" srcOrd="0" destOrd="0" presId="urn:microsoft.com/office/officeart/2005/8/layout/list1"/>
    <dgm:cxn modelId="{C9E9E97D-6572-40F1-A234-F1C53AE92CE9}" type="presOf" srcId="{35DE0F83-F87A-4500-808E-399EBE579C5B}" destId="{E8FC3A74-7DD3-4B0F-9A84-AEE2937A1C35}" srcOrd="0" destOrd="0" presId="urn:microsoft.com/office/officeart/2005/8/layout/list1"/>
    <dgm:cxn modelId="{3FEF658D-A2E5-44EE-96F3-6AA1CB99E603}" type="presOf" srcId="{50DB864D-2FDC-4BC3-9D18-2B4663AF2B5F}" destId="{2371F2A9-8280-42EA-AA13-CC219EAAAEDF}" srcOrd="0" destOrd="0" presId="urn:microsoft.com/office/officeart/2005/8/layout/list1"/>
    <dgm:cxn modelId="{71535C9D-44DC-484E-80F0-E48962E57CF6}" type="presOf" srcId="{35DE0F83-F87A-4500-808E-399EBE579C5B}" destId="{6C62B44B-F6CC-48AE-9C5A-E3D3EDAEA003}" srcOrd="1" destOrd="0" presId="urn:microsoft.com/office/officeart/2005/8/layout/list1"/>
    <dgm:cxn modelId="{04B124C2-C20D-4F0F-AC31-DB2ACCC54097}" srcId="{1E171C43-BDE5-4F91-81B2-F050CE63F6A7}" destId="{632A1C10-FCF9-4410-A1F3-188DEF3340DC}" srcOrd="0" destOrd="0" parTransId="{BF7897BF-8665-46A4-B40E-CC330E4C5E5B}" sibTransId="{54BFDC08-B8ED-49CB-A2A2-E86A8A28B092}"/>
    <dgm:cxn modelId="{8BEBFDC9-A011-45D2-93D3-DED137402C57}" type="presOf" srcId="{EDFAEF65-3246-40FA-9E15-67DD481D0501}" destId="{93A68FA1-1BFF-4C64-8DC9-5C0645893536}" srcOrd="0" destOrd="0" presId="urn:microsoft.com/office/officeart/2005/8/layout/list1"/>
    <dgm:cxn modelId="{DFEF38F1-18FF-45E8-9920-686B3B969C76}" type="presOf" srcId="{632A1C10-FCF9-4410-A1F3-188DEF3340DC}" destId="{19EFCDDC-5572-473A-867F-397AC524D5B6}" srcOrd="1" destOrd="0" presId="urn:microsoft.com/office/officeart/2005/8/layout/list1"/>
    <dgm:cxn modelId="{4EA6E92F-3F78-450F-9E66-D5845373521F}" type="presParOf" srcId="{7240F18D-84C7-4573-A6F7-67C967BFAF07}" destId="{DA7FF91B-48E2-4938-A989-5FA226C5F4AB}" srcOrd="0" destOrd="0" presId="urn:microsoft.com/office/officeart/2005/8/layout/list1"/>
    <dgm:cxn modelId="{3166B8E6-FD52-4015-8DC2-E82219BED271}" type="presParOf" srcId="{DA7FF91B-48E2-4938-A989-5FA226C5F4AB}" destId="{FD9DBDC0-1F7D-4EB3-AC53-E98F0089AF1F}" srcOrd="0" destOrd="0" presId="urn:microsoft.com/office/officeart/2005/8/layout/list1"/>
    <dgm:cxn modelId="{F6CDA12D-936F-42CB-AD51-B6D128500FD7}" type="presParOf" srcId="{DA7FF91B-48E2-4938-A989-5FA226C5F4AB}" destId="{19EFCDDC-5572-473A-867F-397AC524D5B6}" srcOrd="1" destOrd="0" presId="urn:microsoft.com/office/officeart/2005/8/layout/list1"/>
    <dgm:cxn modelId="{4A7B7009-E274-49E2-ADF7-0DE8EFFA8979}" type="presParOf" srcId="{7240F18D-84C7-4573-A6F7-67C967BFAF07}" destId="{A7CBA9CF-0222-4D6A-A6B5-C2C0A9595B74}" srcOrd="1" destOrd="0" presId="urn:microsoft.com/office/officeart/2005/8/layout/list1"/>
    <dgm:cxn modelId="{089D0101-84B9-426A-84A1-059B24804D55}" type="presParOf" srcId="{7240F18D-84C7-4573-A6F7-67C967BFAF07}" destId="{93A68FA1-1BFF-4C64-8DC9-5C0645893536}" srcOrd="2" destOrd="0" presId="urn:microsoft.com/office/officeart/2005/8/layout/list1"/>
    <dgm:cxn modelId="{B9DF9CF3-C2E8-4E21-A492-231F021F6B92}" type="presParOf" srcId="{7240F18D-84C7-4573-A6F7-67C967BFAF07}" destId="{B0F2BCDD-2891-4BC1-9BBA-2C8467788C80}" srcOrd="3" destOrd="0" presId="urn:microsoft.com/office/officeart/2005/8/layout/list1"/>
    <dgm:cxn modelId="{54D13518-0DE0-4D02-B406-0074B830B563}" type="presParOf" srcId="{7240F18D-84C7-4573-A6F7-67C967BFAF07}" destId="{D72EAC8B-EAB4-4338-8ACF-3D811D579B32}" srcOrd="4" destOrd="0" presId="urn:microsoft.com/office/officeart/2005/8/layout/list1"/>
    <dgm:cxn modelId="{51633BD2-9245-45B8-8007-08E246550700}" type="presParOf" srcId="{D72EAC8B-EAB4-4338-8ACF-3D811D579B32}" destId="{E8FC3A74-7DD3-4B0F-9A84-AEE2937A1C35}" srcOrd="0" destOrd="0" presId="urn:microsoft.com/office/officeart/2005/8/layout/list1"/>
    <dgm:cxn modelId="{1769FFC4-4791-4796-8B3E-C595E61CEF6E}" type="presParOf" srcId="{D72EAC8B-EAB4-4338-8ACF-3D811D579B32}" destId="{6C62B44B-F6CC-48AE-9C5A-E3D3EDAEA003}" srcOrd="1" destOrd="0" presId="urn:microsoft.com/office/officeart/2005/8/layout/list1"/>
    <dgm:cxn modelId="{7DC694F2-ABD7-4F36-BA60-D6BD10D3E973}" type="presParOf" srcId="{7240F18D-84C7-4573-A6F7-67C967BFAF07}" destId="{59897CD4-43B5-4005-B6F4-2BCA65524A28}" srcOrd="5" destOrd="0" presId="urn:microsoft.com/office/officeart/2005/8/layout/list1"/>
    <dgm:cxn modelId="{D965B68B-6193-4DE0-BBD7-3720B5101B81}" type="presParOf" srcId="{7240F18D-84C7-4573-A6F7-67C967BFAF07}" destId="{2371F2A9-8280-42EA-AA13-CC219EAAAED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171C43-BDE5-4F91-81B2-F050CE63F6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DE0F83-F87A-4500-808E-399EBE579C5B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Spatial component</a:t>
          </a:r>
        </a:p>
      </dgm:t>
    </dgm:pt>
    <dgm:pt modelId="{0C980E4B-601D-411B-AA95-76794CC69165}" type="parTrans" cxnId="{134B2B3D-135E-46E9-AB4F-BE3414A363FF}">
      <dgm:prSet/>
      <dgm:spPr/>
      <dgm:t>
        <a:bodyPr/>
        <a:lstStyle/>
        <a:p>
          <a:endParaRPr lang="en-US"/>
        </a:p>
      </dgm:t>
    </dgm:pt>
    <dgm:pt modelId="{7DA46A61-B53C-4593-85B6-A8DAA2298BDB}" type="sibTrans" cxnId="{134B2B3D-135E-46E9-AB4F-BE3414A363FF}">
      <dgm:prSet/>
      <dgm:spPr/>
      <dgm:t>
        <a:bodyPr/>
        <a:lstStyle/>
        <a:p>
          <a:endParaRPr lang="en-US"/>
        </a:p>
      </dgm:t>
    </dgm:pt>
    <dgm:pt modelId="{50DB864D-2FDC-4BC3-9D18-2B4663AF2B5F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Using random forest to create a prediction raster</a:t>
          </a:r>
        </a:p>
      </dgm:t>
    </dgm:pt>
    <dgm:pt modelId="{2BAE1CD1-1388-4C5F-B36F-190D126D48AD}" type="parTrans" cxnId="{24BC7D6E-7197-4E4B-928D-82BB414CAC64}">
      <dgm:prSet/>
      <dgm:spPr/>
      <dgm:t>
        <a:bodyPr/>
        <a:lstStyle/>
        <a:p>
          <a:endParaRPr lang="en-US"/>
        </a:p>
      </dgm:t>
    </dgm:pt>
    <dgm:pt modelId="{1470A806-0452-4BD7-B2F3-EF19B4C9F5C3}" type="sibTrans" cxnId="{24BC7D6E-7197-4E4B-928D-82BB414CAC64}">
      <dgm:prSet/>
      <dgm:spPr/>
      <dgm:t>
        <a:bodyPr/>
        <a:lstStyle/>
        <a:p>
          <a:endParaRPr lang="en-US"/>
        </a:p>
      </dgm:t>
    </dgm:pt>
    <dgm:pt modelId="{7240F18D-84C7-4573-A6F7-67C967BFAF07}" type="pres">
      <dgm:prSet presAssocID="{1E171C43-BDE5-4F91-81B2-F050CE63F6A7}" presName="linear" presStyleCnt="0">
        <dgm:presLayoutVars>
          <dgm:dir/>
          <dgm:animLvl val="lvl"/>
          <dgm:resizeHandles val="exact"/>
        </dgm:presLayoutVars>
      </dgm:prSet>
      <dgm:spPr/>
    </dgm:pt>
    <dgm:pt modelId="{D72EAC8B-EAB4-4338-8ACF-3D811D579B32}" type="pres">
      <dgm:prSet presAssocID="{35DE0F83-F87A-4500-808E-399EBE579C5B}" presName="parentLin" presStyleCnt="0"/>
      <dgm:spPr/>
    </dgm:pt>
    <dgm:pt modelId="{E8FC3A74-7DD3-4B0F-9A84-AEE2937A1C35}" type="pres">
      <dgm:prSet presAssocID="{35DE0F83-F87A-4500-808E-399EBE579C5B}" presName="parentLeftMargin" presStyleLbl="node1" presStyleIdx="0" presStyleCnt="1"/>
      <dgm:spPr/>
    </dgm:pt>
    <dgm:pt modelId="{6C62B44B-F6CC-48AE-9C5A-E3D3EDAEA003}" type="pres">
      <dgm:prSet presAssocID="{35DE0F83-F87A-4500-808E-399EBE579C5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9897CD4-43B5-4005-B6F4-2BCA65524A28}" type="pres">
      <dgm:prSet presAssocID="{35DE0F83-F87A-4500-808E-399EBE579C5B}" presName="negativeSpace" presStyleCnt="0"/>
      <dgm:spPr/>
    </dgm:pt>
    <dgm:pt modelId="{2371F2A9-8280-42EA-AA13-CC219EAAAEDF}" type="pres">
      <dgm:prSet presAssocID="{35DE0F83-F87A-4500-808E-399EBE579C5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6D80319-EA26-4111-9540-607A1796AE83}" type="presOf" srcId="{1E171C43-BDE5-4F91-81B2-F050CE63F6A7}" destId="{7240F18D-84C7-4573-A6F7-67C967BFAF07}" srcOrd="0" destOrd="0" presId="urn:microsoft.com/office/officeart/2005/8/layout/list1"/>
    <dgm:cxn modelId="{134B2B3D-135E-46E9-AB4F-BE3414A363FF}" srcId="{1E171C43-BDE5-4F91-81B2-F050CE63F6A7}" destId="{35DE0F83-F87A-4500-808E-399EBE579C5B}" srcOrd="0" destOrd="0" parTransId="{0C980E4B-601D-411B-AA95-76794CC69165}" sibTransId="{7DA46A61-B53C-4593-85B6-A8DAA2298BDB}"/>
    <dgm:cxn modelId="{24BC7D6E-7197-4E4B-928D-82BB414CAC64}" srcId="{35DE0F83-F87A-4500-808E-399EBE579C5B}" destId="{50DB864D-2FDC-4BC3-9D18-2B4663AF2B5F}" srcOrd="0" destOrd="0" parTransId="{2BAE1CD1-1388-4C5F-B36F-190D126D48AD}" sibTransId="{1470A806-0452-4BD7-B2F3-EF19B4C9F5C3}"/>
    <dgm:cxn modelId="{C9E9E97D-6572-40F1-A234-F1C53AE92CE9}" type="presOf" srcId="{35DE0F83-F87A-4500-808E-399EBE579C5B}" destId="{E8FC3A74-7DD3-4B0F-9A84-AEE2937A1C35}" srcOrd="0" destOrd="0" presId="urn:microsoft.com/office/officeart/2005/8/layout/list1"/>
    <dgm:cxn modelId="{3FEF658D-A2E5-44EE-96F3-6AA1CB99E603}" type="presOf" srcId="{50DB864D-2FDC-4BC3-9D18-2B4663AF2B5F}" destId="{2371F2A9-8280-42EA-AA13-CC219EAAAEDF}" srcOrd="0" destOrd="0" presId="urn:microsoft.com/office/officeart/2005/8/layout/list1"/>
    <dgm:cxn modelId="{71535C9D-44DC-484E-80F0-E48962E57CF6}" type="presOf" srcId="{35DE0F83-F87A-4500-808E-399EBE579C5B}" destId="{6C62B44B-F6CC-48AE-9C5A-E3D3EDAEA003}" srcOrd="1" destOrd="0" presId="urn:microsoft.com/office/officeart/2005/8/layout/list1"/>
    <dgm:cxn modelId="{54D13518-0DE0-4D02-B406-0074B830B563}" type="presParOf" srcId="{7240F18D-84C7-4573-A6F7-67C967BFAF07}" destId="{D72EAC8B-EAB4-4338-8ACF-3D811D579B32}" srcOrd="0" destOrd="0" presId="urn:microsoft.com/office/officeart/2005/8/layout/list1"/>
    <dgm:cxn modelId="{51633BD2-9245-45B8-8007-08E246550700}" type="presParOf" srcId="{D72EAC8B-EAB4-4338-8ACF-3D811D579B32}" destId="{E8FC3A74-7DD3-4B0F-9A84-AEE2937A1C35}" srcOrd="0" destOrd="0" presId="urn:microsoft.com/office/officeart/2005/8/layout/list1"/>
    <dgm:cxn modelId="{1769FFC4-4791-4796-8B3E-C595E61CEF6E}" type="presParOf" srcId="{D72EAC8B-EAB4-4338-8ACF-3D811D579B32}" destId="{6C62B44B-F6CC-48AE-9C5A-E3D3EDAEA003}" srcOrd="1" destOrd="0" presId="urn:microsoft.com/office/officeart/2005/8/layout/list1"/>
    <dgm:cxn modelId="{7DC694F2-ABD7-4F36-BA60-D6BD10D3E973}" type="presParOf" srcId="{7240F18D-84C7-4573-A6F7-67C967BFAF07}" destId="{59897CD4-43B5-4005-B6F4-2BCA65524A28}" srcOrd="1" destOrd="0" presId="urn:microsoft.com/office/officeart/2005/8/layout/list1"/>
    <dgm:cxn modelId="{D965B68B-6193-4DE0-BBD7-3720B5101B81}" type="presParOf" srcId="{7240F18D-84C7-4573-A6F7-67C967BFAF07}" destId="{2371F2A9-8280-42EA-AA13-CC219EAAAED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171C43-BDE5-4F91-81B2-F050CE63F6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2A1C10-FCF9-4410-A1F3-188DEF3340DC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Random forest</a:t>
          </a:r>
        </a:p>
      </dgm:t>
    </dgm:pt>
    <dgm:pt modelId="{BF7897BF-8665-46A4-B40E-CC330E4C5E5B}" type="parTrans" cxnId="{04B124C2-C20D-4F0F-AC31-DB2ACCC54097}">
      <dgm:prSet/>
      <dgm:spPr/>
      <dgm:t>
        <a:bodyPr/>
        <a:lstStyle/>
        <a:p>
          <a:endParaRPr lang="en-US"/>
        </a:p>
      </dgm:t>
    </dgm:pt>
    <dgm:pt modelId="{54BFDC08-B8ED-49CB-A2A2-E86A8A28B092}" type="sibTrans" cxnId="{04B124C2-C20D-4F0F-AC31-DB2ACCC54097}">
      <dgm:prSet/>
      <dgm:spPr/>
      <dgm:t>
        <a:bodyPr/>
        <a:lstStyle/>
        <a:p>
          <a:endParaRPr lang="en-US"/>
        </a:p>
      </dgm:t>
    </dgm:pt>
    <dgm:pt modelId="{EDFAEF65-3246-40FA-9E15-67DD481D0501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Estimators: 500, maximum depth: 10, minimum samples per leaf: </a:t>
          </a:r>
        </a:p>
      </dgm:t>
    </dgm:pt>
    <dgm:pt modelId="{8C45D325-7A22-4C9D-AE91-CECAAC0DFF91}" type="parTrans" cxnId="{C58F035B-6AD7-4855-83AD-4DF21D701252}">
      <dgm:prSet/>
      <dgm:spPr/>
      <dgm:t>
        <a:bodyPr/>
        <a:lstStyle/>
        <a:p>
          <a:endParaRPr lang="en-US"/>
        </a:p>
      </dgm:t>
    </dgm:pt>
    <dgm:pt modelId="{359F7AD0-5C25-4BD8-95C4-99A69327FE04}" type="sibTrans" cxnId="{C58F035B-6AD7-4855-83AD-4DF21D701252}">
      <dgm:prSet/>
      <dgm:spPr/>
      <dgm:t>
        <a:bodyPr/>
        <a:lstStyle/>
        <a:p>
          <a:endParaRPr lang="en-US"/>
        </a:p>
      </dgm:t>
    </dgm:pt>
    <dgm:pt modelId="{35DE0F83-F87A-4500-808E-399EBE579C5B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Gaussian Naïve Bayes</a:t>
          </a:r>
        </a:p>
      </dgm:t>
    </dgm:pt>
    <dgm:pt modelId="{0C980E4B-601D-411B-AA95-76794CC69165}" type="parTrans" cxnId="{134B2B3D-135E-46E9-AB4F-BE3414A363FF}">
      <dgm:prSet/>
      <dgm:spPr/>
      <dgm:t>
        <a:bodyPr/>
        <a:lstStyle/>
        <a:p>
          <a:endParaRPr lang="en-US"/>
        </a:p>
      </dgm:t>
    </dgm:pt>
    <dgm:pt modelId="{7DA46A61-B53C-4593-85B6-A8DAA2298BDB}" type="sibTrans" cxnId="{134B2B3D-135E-46E9-AB4F-BE3414A363FF}">
      <dgm:prSet/>
      <dgm:spPr/>
      <dgm:t>
        <a:bodyPr/>
        <a:lstStyle/>
        <a:p>
          <a:endParaRPr lang="en-US"/>
        </a:p>
      </dgm:t>
    </dgm:pt>
    <dgm:pt modelId="{50DB864D-2FDC-4BC3-9D18-2B4663AF2B5F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All </a:t>
          </a:r>
          <a:r>
            <a:rPr lang="en-US">
              <a:latin typeface="Segoe UI" panose="020B0502040204020203" pitchFamily="34" charset="0"/>
              <a:cs typeface="Segoe UI" panose="020B0502040204020203" pitchFamily="34" charset="0"/>
            </a:rPr>
            <a:t>default parameters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BAE1CD1-1388-4C5F-B36F-190D126D48AD}" type="parTrans" cxnId="{24BC7D6E-7197-4E4B-928D-82BB414CAC64}">
      <dgm:prSet/>
      <dgm:spPr/>
      <dgm:t>
        <a:bodyPr/>
        <a:lstStyle/>
        <a:p>
          <a:endParaRPr lang="en-US"/>
        </a:p>
      </dgm:t>
    </dgm:pt>
    <dgm:pt modelId="{1470A806-0452-4BD7-B2F3-EF19B4C9F5C3}" type="sibTrans" cxnId="{24BC7D6E-7197-4E4B-928D-82BB414CAC64}">
      <dgm:prSet/>
      <dgm:spPr/>
      <dgm:t>
        <a:bodyPr/>
        <a:lstStyle/>
        <a:p>
          <a:endParaRPr lang="en-US"/>
        </a:p>
      </dgm:t>
    </dgm:pt>
    <dgm:pt modelId="{19248073-906F-4468-B185-0DE412F0ABDD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Support vector machine</a:t>
          </a:r>
        </a:p>
      </dgm:t>
    </dgm:pt>
    <dgm:pt modelId="{F7B0747D-6BD1-46A2-BF1F-088D1C28DEF5}" type="parTrans" cxnId="{E9ED2F59-BD5B-460A-BE32-989097ABE28E}">
      <dgm:prSet/>
      <dgm:spPr/>
      <dgm:t>
        <a:bodyPr/>
        <a:lstStyle/>
        <a:p>
          <a:endParaRPr lang="en-US"/>
        </a:p>
      </dgm:t>
    </dgm:pt>
    <dgm:pt modelId="{4D9130C6-53C1-4D46-B5D5-6CAC1D65F23A}" type="sibTrans" cxnId="{E9ED2F59-BD5B-460A-BE32-989097ABE28E}">
      <dgm:prSet/>
      <dgm:spPr/>
      <dgm:t>
        <a:bodyPr/>
        <a:lstStyle/>
        <a:p>
          <a:endParaRPr lang="en-US"/>
        </a:p>
      </dgm:t>
    </dgm:pt>
    <dgm:pt modelId="{4D4611E8-3116-488F-B118-9668AA6FC4AC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Kernel: Radial basis function.</a:t>
          </a:r>
        </a:p>
      </dgm:t>
    </dgm:pt>
    <dgm:pt modelId="{33FDD5D0-3A85-46D5-87D6-DB71942F988E}" type="parTrans" cxnId="{798D9E41-B093-4C83-82C4-BFB6EFC7FEB0}">
      <dgm:prSet/>
      <dgm:spPr/>
      <dgm:t>
        <a:bodyPr/>
        <a:lstStyle/>
        <a:p>
          <a:endParaRPr lang="en-US"/>
        </a:p>
      </dgm:t>
    </dgm:pt>
    <dgm:pt modelId="{CDA0DA71-595B-451A-B9A2-4E1D827CBFE4}" type="sibTrans" cxnId="{798D9E41-B093-4C83-82C4-BFB6EFC7FEB0}">
      <dgm:prSet/>
      <dgm:spPr/>
      <dgm:t>
        <a:bodyPr/>
        <a:lstStyle/>
        <a:p>
          <a:endParaRPr lang="en-US"/>
        </a:p>
      </dgm:t>
    </dgm:pt>
    <dgm:pt modelId="{564637BB-F163-42EB-BC45-C830017EBA71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Logistic Regression</a:t>
          </a:r>
        </a:p>
      </dgm:t>
    </dgm:pt>
    <dgm:pt modelId="{F0DE6844-42A3-4954-874D-CD82400505C8}" type="parTrans" cxnId="{8E13D59E-54D5-46D1-ACA8-491C997AB9A3}">
      <dgm:prSet/>
      <dgm:spPr/>
      <dgm:t>
        <a:bodyPr/>
        <a:lstStyle/>
        <a:p>
          <a:endParaRPr lang="en-US"/>
        </a:p>
      </dgm:t>
    </dgm:pt>
    <dgm:pt modelId="{7779FD91-AB00-41BC-BCB8-4202B65375E3}" type="sibTrans" cxnId="{8E13D59E-54D5-46D1-ACA8-491C997AB9A3}">
      <dgm:prSet/>
      <dgm:spPr/>
      <dgm:t>
        <a:bodyPr/>
        <a:lstStyle/>
        <a:p>
          <a:endParaRPr lang="en-US"/>
        </a:p>
      </dgm:t>
    </dgm:pt>
    <dgm:pt modelId="{53AA8358-C1C9-499E-950C-E124F94901C8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Penalty: l2, solver: </a:t>
          </a:r>
          <a:r>
            <a:rPr lang="en-US" dirty="0" err="1">
              <a:latin typeface="Segoe UI" panose="020B0502040204020203" pitchFamily="34" charset="0"/>
              <a:cs typeface="Segoe UI" panose="020B0502040204020203" pitchFamily="34" charset="0"/>
            </a:rPr>
            <a:t>lbfgs</a:t>
          </a:r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dgm:t>
    </dgm:pt>
    <dgm:pt modelId="{44E65B8B-CB76-42A6-AC65-4B0EEB50D496}" type="parTrans" cxnId="{DC64E218-E686-4599-A868-CA70B08293E7}">
      <dgm:prSet/>
      <dgm:spPr/>
      <dgm:t>
        <a:bodyPr/>
        <a:lstStyle/>
        <a:p>
          <a:endParaRPr lang="en-US"/>
        </a:p>
      </dgm:t>
    </dgm:pt>
    <dgm:pt modelId="{0058A66A-CAC2-4DFE-B401-978D6FFF9C0C}" type="sibTrans" cxnId="{DC64E218-E686-4599-A868-CA70B08293E7}">
      <dgm:prSet/>
      <dgm:spPr/>
      <dgm:t>
        <a:bodyPr/>
        <a:lstStyle/>
        <a:p>
          <a:endParaRPr lang="en-US"/>
        </a:p>
      </dgm:t>
    </dgm:pt>
    <dgm:pt modelId="{60840392-EF32-4384-8482-DC56AEB7E2D7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Multi-layer perceptron</a:t>
          </a:r>
        </a:p>
      </dgm:t>
    </dgm:pt>
    <dgm:pt modelId="{1D67C757-A3E4-4135-85B8-ACA05C2FF7D1}" type="parTrans" cxnId="{9AE786C2-198D-45ED-AEEB-F8C0B956D0B0}">
      <dgm:prSet/>
      <dgm:spPr/>
      <dgm:t>
        <a:bodyPr/>
        <a:lstStyle/>
        <a:p>
          <a:endParaRPr lang="en-US"/>
        </a:p>
      </dgm:t>
    </dgm:pt>
    <dgm:pt modelId="{13B216A0-DC9B-4209-AA9D-D5BDD42D09A4}" type="sibTrans" cxnId="{9AE786C2-198D-45ED-AEEB-F8C0B956D0B0}">
      <dgm:prSet/>
      <dgm:spPr/>
      <dgm:t>
        <a:bodyPr/>
        <a:lstStyle/>
        <a:p>
          <a:endParaRPr lang="en-US"/>
        </a:p>
      </dgm:t>
    </dgm:pt>
    <dgm:pt modelId="{90522F87-3231-46EF-9647-F32DD030D29E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Activation: </a:t>
          </a:r>
          <a:r>
            <a:rPr lang="en-US" dirty="0" err="1">
              <a:latin typeface="Segoe UI" panose="020B0502040204020203" pitchFamily="34" charset="0"/>
              <a:cs typeface="Segoe UI" panose="020B0502040204020203" pitchFamily="34" charset="0"/>
            </a:rPr>
            <a:t>ReLU</a:t>
          </a:r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, solver: </a:t>
          </a:r>
          <a:r>
            <a:rPr lang="en-US" dirty="0" err="1">
              <a:latin typeface="Segoe UI" panose="020B0502040204020203" pitchFamily="34" charset="0"/>
              <a:cs typeface="Segoe UI" panose="020B0502040204020203" pitchFamily="34" charset="0"/>
            </a:rPr>
            <a:t>lbfgs</a:t>
          </a:r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, learning rate: constant.</a:t>
          </a:r>
        </a:p>
      </dgm:t>
    </dgm:pt>
    <dgm:pt modelId="{6F2E7529-2C7F-4BB9-8B74-DFEA97D4FC6C}" type="parTrans" cxnId="{BDC5BD37-84E7-4917-B958-F5A84257520B}">
      <dgm:prSet/>
      <dgm:spPr/>
      <dgm:t>
        <a:bodyPr/>
        <a:lstStyle/>
        <a:p>
          <a:endParaRPr lang="en-US"/>
        </a:p>
      </dgm:t>
    </dgm:pt>
    <dgm:pt modelId="{04EFD6AD-A2BE-4BD5-B48C-08A2FC9EE3BB}" type="sibTrans" cxnId="{BDC5BD37-84E7-4917-B958-F5A84257520B}">
      <dgm:prSet/>
      <dgm:spPr/>
      <dgm:t>
        <a:bodyPr/>
        <a:lstStyle/>
        <a:p>
          <a:endParaRPr lang="en-US"/>
        </a:p>
      </dgm:t>
    </dgm:pt>
    <dgm:pt modelId="{7240F18D-84C7-4573-A6F7-67C967BFAF07}" type="pres">
      <dgm:prSet presAssocID="{1E171C43-BDE5-4F91-81B2-F050CE63F6A7}" presName="linear" presStyleCnt="0">
        <dgm:presLayoutVars>
          <dgm:dir/>
          <dgm:animLvl val="lvl"/>
          <dgm:resizeHandles val="exact"/>
        </dgm:presLayoutVars>
      </dgm:prSet>
      <dgm:spPr/>
    </dgm:pt>
    <dgm:pt modelId="{DA7FF91B-48E2-4938-A989-5FA226C5F4AB}" type="pres">
      <dgm:prSet presAssocID="{632A1C10-FCF9-4410-A1F3-188DEF3340DC}" presName="parentLin" presStyleCnt="0"/>
      <dgm:spPr/>
    </dgm:pt>
    <dgm:pt modelId="{FD9DBDC0-1F7D-4EB3-AC53-E98F0089AF1F}" type="pres">
      <dgm:prSet presAssocID="{632A1C10-FCF9-4410-A1F3-188DEF3340DC}" presName="parentLeftMargin" presStyleLbl="node1" presStyleIdx="0" presStyleCnt="5"/>
      <dgm:spPr/>
    </dgm:pt>
    <dgm:pt modelId="{19EFCDDC-5572-473A-867F-397AC524D5B6}" type="pres">
      <dgm:prSet presAssocID="{632A1C10-FCF9-4410-A1F3-188DEF3340D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7CBA9CF-0222-4D6A-A6B5-C2C0A9595B74}" type="pres">
      <dgm:prSet presAssocID="{632A1C10-FCF9-4410-A1F3-188DEF3340DC}" presName="negativeSpace" presStyleCnt="0"/>
      <dgm:spPr/>
    </dgm:pt>
    <dgm:pt modelId="{93A68FA1-1BFF-4C64-8DC9-5C0645893536}" type="pres">
      <dgm:prSet presAssocID="{632A1C10-FCF9-4410-A1F3-188DEF3340DC}" presName="childText" presStyleLbl="conFgAcc1" presStyleIdx="0" presStyleCnt="5" custScaleX="82660">
        <dgm:presLayoutVars>
          <dgm:bulletEnabled val="1"/>
        </dgm:presLayoutVars>
      </dgm:prSet>
      <dgm:spPr/>
    </dgm:pt>
    <dgm:pt modelId="{B0F2BCDD-2891-4BC1-9BBA-2C8467788C80}" type="pres">
      <dgm:prSet presAssocID="{54BFDC08-B8ED-49CB-A2A2-E86A8A28B092}" presName="spaceBetweenRectangles" presStyleCnt="0"/>
      <dgm:spPr/>
    </dgm:pt>
    <dgm:pt modelId="{D72EAC8B-EAB4-4338-8ACF-3D811D579B32}" type="pres">
      <dgm:prSet presAssocID="{35DE0F83-F87A-4500-808E-399EBE579C5B}" presName="parentLin" presStyleCnt="0"/>
      <dgm:spPr/>
    </dgm:pt>
    <dgm:pt modelId="{E8FC3A74-7DD3-4B0F-9A84-AEE2937A1C35}" type="pres">
      <dgm:prSet presAssocID="{35DE0F83-F87A-4500-808E-399EBE579C5B}" presName="parentLeftMargin" presStyleLbl="node1" presStyleIdx="0" presStyleCnt="5"/>
      <dgm:spPr/>
    </dgm:pt>
    <dgm:pt modelId="{6C62B44B-F6CC-48AE-9C5A-E3D3EDAEA003}" type="pres">
      <dgm:prSet presAssocID="{35DE0F83-F87A-4500-808E-399EBE579C5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9897CD4-43B5-4005-B6F4-2BCA65524A28}" type="pres">
      <dgm:prSet presAssocID="{35DE0F83-F87A-4500-808E-399EBE579C5B}" presName="negativeSpace" presStyleCnt="0"/>
      <dgm:spPr/>
    </dgm:pt>
    <dgm:pt modelId="{2371F2A9-8280-42EA-AA13-CC219EAAAEDF}" type="pres">
      <dgm:prSet presAssocID="{35DE0F83-F87A-4500-808E-399EBE579C5B}" presName="childText" presStyleLbl="conFgAcc1" presStyleIdx="1" presStyleCnt="5" custScaleX="82660">
        <dgm:presLayoutVars>
          <dgm:bulletEnabled val="1"/>
        </dgm:presLayoutVars>
      </dgm:prSet>
      <dgm:spPr/>
    </dgm:pt>
    <dgm:pt modelId="{AEA31FC4-EC09-42D2-AF22-B201B9452259}" type="pres">
      <dgm:prSet presAssocID="{7DA46A61-B53C-4593-85B6-A8DAA2298BDB}" presName="spaceBetweenRectangles" presStyleCnt="0"/>
      <dgm:spPr/>
    </dgm:pt>
    <dgm:pt modelId="{E08DAE52-D67F-435A-BD77-A093B2D324FA}" type="pres">
      <dgm:prSet presAssocID="{19248073-906F-4468-B185-0DE412F0ABDD}" presName="parentLin" presStyleCnt="0"/>
      <dgm:spPr/>
    </dgm:pt>
    <dgm:pt modelId="{FF29AF23-6571-4742-B0B2-594D529115DA}" type="pres">
      <dgm:prSet presAssocID="{19248073-906F-4468-B185-0DE412F0ABDD}" presName="parentLeftMargin" presStyleLbl="node1" presStyleIdx="1" presStyleCnt="5"/>
      <dgm:spPr/>
    </dgm:pt>
    <dgm:pt modelId="{9ACAE262-ED14-4387-A17D-EDC45260FEB1}" type="pres">
      <dgm:prSet presAssocID="{19248073-906F-4468-B185-0DE412F0AB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B409A38-F8A9-4491-9185-37C1DE83EFA1}" type="pres">
      <dgm:prSet presAssocID="{19248073-906F-4468-B185-0DE412F0ABDD}" presName="negativeSpace" presStyleCnt="0"/>
      <dgm:spPr/>
    </dgm:pt>
    <dgm:pt modelId="{06770F9D-5113-4817-A387-596CD3958E7C}" type="pres">
      <dgm:prSet presAssocID="{19248073-906F-4468-B185-0DE412F0ABDD}" presName="childText" presStyleLbl="conFgAcc1" presStyleIdx="2" presStyleCnt="5" custScaleX="82660">
        <dgm:presLayoutVars>
          <dgm:bulletEnabled val="1"/>
        </dgm:presLayoutVars>
      </dgm:prSet>
      <dgm:spPr/>
    </dgm:pt>
    <dgm:pt modelId="{762228B7-B4BB-4773-BF32-7E9B79E4FE8B}" type="pres">
      <dgm:prSet presAssocID="{4D9130C6-53C1-4D46-B5D5-6CAC1D65F23A}" presName="spaceBetweenRectangles" presStyleCnt="0"/>
      <dgm:spPr/>
    </dgm:pt>
    <dgm:pt modelId="{0DC104C1-AE3A-4E5F-BEA2-423199D68AB6}" type="pres">
      <dgm:prSet presAssocID="{564637BB-F163-42EB-BC45-C830017EBA71}" presName="parentLin" presStyleCnt="0"/>
      <dgm:spPr/>
    </dgm:pt>
    <dgm:pt modelId="{2AFF0EB2-DB11-4590-B1E8-E8D8BF876CDE}" type="pres">
      <dgm:prSet presAssocID="{564637BB-F163-42EB-BC45-C830017EBA71}" presName="parentLeftMargin" presStyleLbl="node1" presStyleIdx="2" presStyleCnt="5"/>
      <dgm:spPr/>
    </dgm:pt>
    <dgm:pt modelId="{64442ABE-F4F3-4C16-9851-6C637A076BA5}" type="pres">
      <dgm:prSet presAssocID="{564637BB-F163-42EB-BC45-C830017EBA7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3660F49-A3F7-447E-B795-AF7C0049783D}" type="pres">
      <dgm:prSet presAssocID="{564637BB-F163-42EB-BC45-C830017EBA71}" presName="negativeSpace" presStyleCnt="0"/>
      <dgm:spPr/>
    </dgm:pt>
    <dgm:pt modelId="{0FAC5B60-81A3-42FF-8920-59B912AB73DE}" type="pres">
      <dgm:prSet presAssocID="{564637BB-F163-42EB-BC45-C830017EBA71}" presName="childText" presStyleLbl="conFgAcc1" presStyleIdx="3" presStyleCnt="5" custScaleX="82943">
        <dgm:presLayoutVars>
          <dgm:bulletEnabled val="1"/>
        </dgm:presLayoutVars>
      </dgm:prSet>
      <dgm:spPr/>
    </dgm:pt>
    <dgm:pt modelId="{F6EDD36F-8F27-4BEC-8803-FC048EC0C706}" type="pres">
      <dgm:prSet presAssocID="{7779FD91-AB00-41BC-BCB8-4202B65375E3}" presName="spaceBetweenRectangles" presStyleCnt="0"/>
      <dgm:spPr/>
    </dgm:pt>
    <dgm:pt modelId="{27ACB91C-4AA8-4165-90F0-B4C2937994D9}" type="pres">
      <dgm:prSet presAssocID="{60840392-EF32-4384-8482-DC56AEB7E2D7}" presName="parentLin" presStyleCnt="0"/>
      <dgm:spPr/>
    </dgm:pt>
    <dgm:pt modelId="{08FDFBA9-CD06-4185-B22F-B7DE6609CAC5}" type="pres">
      <dgm:prSet presAssocID="{60840392-EF32-4384-8482-DC56AEB7E2D7}" presName="parentLeftMargin" presStyleLbl="node1" presStyleIdx="3" presStyleCnt="5"/>
      <dgm:spPr/>
    </dgm:pt>
    <dgm:pt modelId="{49A4260C-428B-4564-9AB3-4F2F2EB1AA48}" type="pres">
      <dgm:prSet presAssocID="{60840392-EF32-4384-8482-DC56AEB7E2D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3E9C1F6-51BD-494B-BADD-1913DCE1DCEE}" type="pres">
      <dgm:prSet presAssocID="{60840392-EF32-4384-8482-DC56AEB7E2D7}" presName="negativeSpace" presStyleCnt="0"/>
      <dgm:spPr/>
    </dgm:pt>
    <dgm:pt modelId="{0889C105-9F3C-4CAF-8CD2-ADA40A85FC74}" type="pres">
      <dgm:prSet presAssocID="{60840392-EF32-4384-8482-DC56AEB7E2D7}" presName="childText" presStyleLbl="conFgAcc1" presStyleIdx="4" presStyleCnt="5" custScaleX="82660">
        <dgm:presLayoutVars>
          <dgm:bulletEnabled val="1"/>
        </dgm:presLayoutVars>
      </dgm:prSet>
      <dgm:spPr/>
    </dgm:pt>
  </dgm:ptLst>
  <dgm:cxnLst>
    <dgm:cxn modelId="{DC64E218-E686-4599-A868-CA70B08293E7}" srcId="{564637BB-F163-42EB-BC45-C830017EBA71}" destId="{53AA8358-C1C9-499E-950C-E124F94901C8}" srcOrd="0" destOrd="0" parTransId="{44E65B8B-CB76-42A6-AC65-4B0EEB50D496}" sibTransId="{0058A66A-CAC2-4DFE-B401-978D6FFF9C0C}"/>
    <dgm:cxn modelId="{86D80319-EA26-4111-9540-607A1796AE83}" type="presOf" srcId="{1E171C43-BDE5-4F91-81B2-F050CE63F6A7}" destId="{7240F18D-84C7-4573-A6F7-67C967BFAF07}" srcOrd="0" destOrd="0" presId="urn:microsoft.com/office/officeart/2005/8/layout/list1"/>
    <dgm:cxn modelId="{BDC5BD37-84E7-4917-B958-F5A84257520B}" srcId="{60840392-EF32-4384-8482-DC56AEB7E2D7}" destId="{90522F87-3231-46EF-9647-F32DD030D29E}" srcOrd="0" destOrd="0" parTransId="{6F2E7529-2C7F-4BB9-8B74-DFEA97D4FC6C}" sibTransId="{04EFD6AD-A2BE-4BD5-B48C-08A2FC9EE3BB}"/>
    <dgm:cxn modelId="{DC412B3C-EFCA-4985-84DA-B301278B28EB}" type="presOf" srcId="{564637BB-F163-42EB-BC45-C830017EBA71}" destId="{64442ABE-F4F3-4C16-9851-6C637A076BA5}" srcOrd="1" destOrd="0" presId="urn:microsoft.com/office/officeart/2005/8/layout/list1"/>
    <dgm:cxn modelId="{134B2B3D-135E-46E9-AB4F-BE3414A363FF}" srcId="{1E171C43-BDE5-4F91-81B2-F050CE63F6A7}" destId="{35DE0F83-F87A-4500-808E-399EBE579C5B}" srcOrd="1" destOrd="0" parTransId="{0C980E4B-601D-411B-AA95-76794CC69165}" sibTransId="{7DA46A61-B53C-4593-85B6-A8DAA2298BDB}"/>
    <dgm:cxn modelId="{C58F035B-6AD7-4855-83AD-4DF21D701252}" srcId="{632A1C10-FCF9-4410-A1F3-188DEF3340DC}" destId="{EDFAEF65-3246-40FA-9E15-67DD481D0501}" srcOrd="0" destOrd="0" parTransId="{8C45D325-7A22-4C9D-AE91-CECAAC0DFF91}" sibTransId="{359F7AD0-5C25-4BD8-95C4-99A69327FE04}"/>
    <dgm:cxn modelId="{798D9E41-B093-4C83-82C4-BFB6EFC7FEB0}" srcId="{19248073-906F-4468-B185-0DE412F0ABDD}" destId="{4D4611E8-3116-488F-B118-9668AA6FC4AC}" srcOrd="0" destOrd="0" parTransId="{33FDD5D0-3A85-46D5-87D6-DB71942F988E}" sibTransId="{CDA0DA71-595B-451A-B9A2-4E1D827CBFE4}"/>
    <dgm:cxn modelId="{3CF38B62-8D24-4D42-9CC7-E705FFBCEED2}" type="presOf" srcId="{19248073-906F-4468-B185-0DE412F0ABDD}" destId="{FF29AF23-6571-4742-B0B2-594D529115DA}" srcOrd="0" destOrd="0" presId="urn:microsoft.com/office/officeart/2005/8/layout/list1"/>
    <dgm:cxn modelId="{24BC7D6E-7197-4E4B-928D-82BB414CAC64}" srcId="{35DE0F83-F87A-4500-808E-399EBE579C5B}" destId="{50DB864D-2FDC-4BC3-9D18-2B4663AF2B5F}" srcOrd="0" destOrd="0" parTransId="{2BAE1CD1-1388-4C5F-B36F-190D126D48AD}" sibTransId="{1470A806-0452-4BD7-B2F3-EF19B4C9F5C3}"/>
    <dgm:cxn modelId="{B4C58850-BFB3-44B1-8338-371AD990FDC1}" type="presOf" srcId="{632A1C10-FCF9-4410-A1F3-188DEF3340DC}" destId="{FD9DBDC0-1F7D-4EB3-AC53-E98F0089AF1F}" srcOrd="0" destOrd="0" presId="urn:microsoft.com/office/officeart/2005/8/layout/list1"/>
    <dgm:cxn modelId="{E9ED2F59-BD5B-460A-BE32-989097ABE28E}" srcId="{1E171C43-BDE5-4F91-81B2-F050CE63F6A7}" destId="{19248073-906F-4468-B185-0DE412F0ABDD}" srcOrd="2" destOrd="0" parTransId="{F7B0747D-6BD1-46A2-BF1F-088D1C28DEF5}" sibTransId="{4D9130C6-53C1-4D46-B5D5-6CAC1D65F23A}"/>
    <dgm:cxn modelId="{C9E9E97D-6572-40F1-A234-F1C53AE92CE9}" type="presOf" srcId="{35DE0F83-F87A-4500-808E-399EBE579C5B}" destId="{E8FC3A74-7DD3-4B0F-9A84-AEE2937A1C35}" srcOrd="0" destOrd="0" presId="urn:microsoft.com/office/officeart/2005/8/layout/list1"/>
    <dgm:cxn modelId="{2B6C8686-B669-4BF6-850C-1CE15CB420B3}" type="presOf" srcId="{564637BB-F163-42EB-BC45-C830017EBA71}" destId="{2AFF0EB2-DB11-4590-B1E8-E8D8BF876CDE}" srcOrd="0" destOrd="0" presId="urn:microsoft.com/office/officeart/2005/8/layout/list1"/>
    <dgm:cxn modelId="{3FEF658D-A2E5-44EE-96F3-6AA1CB99E603}" type="presOf" srcId="{50DB864D-2FDC-4BC3-9D18-2B4663AF2B5F}" destId="{2371F2A9-8280-42EA-AA13-CC219EAAAEDF}" srcOrd="0" destOrd="0" presId="urn:microsoft.com/office/officeart/2005/8/layout/list1"/>
    <dgm:cxn modelId="{06F4269A-24A9-46F8-BAE2-BDF2C7E3FA5C}" type="presOf" srcId="{90522F87-3231-46EF-9647-F32DD030D29E}" destId="{0889C105-9F3C-4CAF-8CD2-ADA40A85FC74}" srcOrd="0" destOrd="0" presId="urn:microsoft.com/office/officeart/2005/8/layout/list1"/>
    <dgm:cxn modelId="{71535C9D-44DC-484E-80F0-E48962E57CF6}" type="presOf" srcId="{35DE0F83-F87A-4500-808E-399EBE579C5B}" destId="{6C62B44B-F6CC-48AE-9C5A-E3D3EDAEA003}" srcOrd="1" destOrd="0" presId="urn:microsoft.com/office/officeart/2005/8/layout/list1"/>
    <dgm:cxn modelId="{8E13D59E-54D5-46D1-ACA8-491C997AB9A3}" srcId="{1E171C43-BDE5-4F91-81B2-F050CE63F6A7}" destId="{564637BB-F163-42EB-BC45-C830017EBA71}" srcOrd="3" destOrd="0" parTransId="{F0DE6844-42A3-4954-874D-CD82400505C8}" sibTransId="{7779FD91-AB00-41BC-BCB8-4202B65375E3}"/>
    <dgm:cxn modelId="{31F2CDA9-D5A5-4E07-B9AE-3B61275393BD}" type="presOf" srcId="{60840392-EF32-4384-8482-DC56AEB7E2D7}" destId="{49A4260C-428B-4564-9AB3-4F2F2EB1AA48}" srcOrd="1" destOrd="0" presId="urn:microsoft.com/office/officeart/2005/8/layout/list1"/>
    <dgm:cxn modelId="{B031DEB1-81CB-4BBE-B081-B1D6305DD303}" type="presOf" srcId="{60840392-EF32-4384-8482-DC56AEB7E2D7}" destId="{08FDFBA9-CD06-4185-B22F-B7DE6609CAC5}" srcOrd="0" destOrd="0" presId="urn:microsoft.com/office/officeart/2005/8/layout/list1"/>
    <dgm:cxn modelId="{04B124C2-C20D-4F0F-AC31-DB2ACCC54097}" srcId="{1E171C43-BDE5-4F91-81B2-F050CE63F6A7}" destId="{632A1C10-FCF9-4410-A1F3-188DEF3340DC}" srcOrd="0" destOrd="0" parTransId="{BF7897BF-8665-46A4-B40E-CC330E4C5E5B}" sibTransId="{54BFDC08-B8ED-49CB-A2A2-E86A8A28B092}"/>
    <dgm:cxn modelId="{9AE786C2-198D-45ED-AEEB-F8C0B956D0B0}" srcId="{1E171C43-BDE5-4F91-81B2-F050CE63F6A7}" destId="{60840392-EF32-4384-8482-DC56AEB7E2D7}" srcOrd="4" destOrd="0" parTransId="{1D67C757-A3E4-4135-85B8-ACA05C2FF7D1}" sibTransId="{13B216A0-DC9B-4209-AA9D-D5BDD42D09A4}"/>
    <dgm:cxn modelId="{8BEBFDC9-A011-45D2-93D3-DED137402C57}" type="presOf" srcId="{EDFAEF65-3246-40FA-9E15-67DD481D0501}" destId="{93A68FA1-1BFF-4C64-8DC9-5C0645893536}" srcOrd="0" destOrd="0" presId="urn:microsoft.com/office/officeart/2005/8/layout/list1"/>
    <dgm:cxn modelId="{541909DD-69DB-49D1-82D2-31AC7167E7E9}" type="presOf" srcId="{4D4611E8-3116-488F-B118-9668AA6FC4AC}" destId="{06770F9D-5113-4817-A387-596CD3958E7C}" srcOrd="0" destOrd="0" presId="urn:microsoft.com/office/officeart/2005/8/layout/list1"/>
    <dgm:cxn modelId="{044B84E4-7047-47AD-AFA4-9C142D734631}" type="presOf" srcId="{19248073-906F-4468-B185-0DE412F0ABDD}" destId="{9ACAE262-ED14-4387-A17D-EDC45260FEB1}" srcOrd="1" destOrd="0" presId="urn:microsoft.com/office/officeart/2005/8/layout/list1"/>
    <dgm:cxn modelId="{605700E6-4BF6-47E9-96F8-9478F1DB55B7}" type="presOf" srcId="{53AA8358-C1C9-499E-950C-E124F94901C8}" destId="{0FAC5B60-81A3-42FF-8920-59B912AB73DE}" srcOrd="0" destOrd="0" presId="urn:microsoft.com/office/officeart/2005/8/layout/list1"/>
    <dgm:cxn modelId="{DFEF38F1-18FF-45E8-9920-686B3B969C76}" type="presOf" srcId="{632A1C10-FCF9-4410-A1F3-188DEF3340DC}" destId="{19EFCDDC-5572-473A-867F-397AC524D5B6}" srcOrd="1" destOrd="0" presId="urn:microsoft.com/office/officeart/2005/8/layout/list1"/>
    <dgm:cxn modelId="{4EA6E92F-3F78-450F-9E66-D5845373521F}" type="presParOf" srcId="{7240F18D-84C7-4573-A6F7-67C967BFAF07}" destId="{DA7FF91B-48E2-4938-A989-5FA226C5F4AB}" srcOrd="0" destOrd="0" presId="urn:microsoft.com/office/officeart/2005/8/layout/list1"/>
    <dgm:cxn modelId="{3166B8E6-FD52-4015-8DC2-E82219BED271}" type="presParOf" srcId="{DA7FF91B-48E2-4938-A989-5FA226C5F4AB}" destId="{FD9DBDC0-1F7D-4EB3-AC53-E98F0089AF1F}" srcOrd="0" destOrd="0" presId="urn:microsoft.com/office/officeart/2005/8/layout/list1"/>
    <dgm:cxn modelId="{F6CDA12D-936F-42CB-AD51-B6D128500FD7}" type="presParOf" srcId="{DA7FF91B-48E2-4938-A989-5FA226C5F4AB}" destId="{19EFCDDC-5572-473A-867F-397AC524D5B6}" srcOrd="1" destOrd="0" presId="urn:microsoft.com/office/officeart/2005/8/layout/list1"/>
    <dgm:cxn modelId="{4A7B7009-E274-49E2-ADF7-0DE8EFFA8979}" type="presParOf" srcId="{7240F18D-84C7-4573-A6F7-67C967BFAF07}" destId="{A7CBA9CF-0222-4D6A-A6B5-C2C0A9595B74}" srcOrd="1" destOrd="0" presId="urn:microsoft.com/office/officeart/2005/8/layout/list1"/>
    <dgm:cxn modelId="{089D0101-84B9-426A-84A1-059B24804D55}" type="presParOf" srcId="{7240F18D-84C7-4573-A6F7-67C967BFAF07}" destId="{93A68FA1-1BFF-4C64-8DC9-5C0645893536}" srcOrd="2" destOrd="0" presId="urn:microsoft.com/office/officeart/2005/8/layout/list1"/>
    <dgm:cxn modelId="{B9DF9CF3-C2E8-4E21-A492-231F021F6B92}" type="presParOf" srcId="{7240F18D-84C7-4573-A6F7-67C967BFAF07}" destId="{B0F2BCDD-2891-4BC1-9BBA-2C8467788C80}" srcOrd="3" destOrd="0" presId="urn:microsoft.com/office/officeart/2005/8/layout/list1"/>
    <dgm:cxn modelId="{54D13518-0DE0-4D02-B406-0074B830B563}" type="presParOf" srcId="{7240F18D-84C7-4573-A6F7-67C967BFAF07}" destId="{D72EAC8B-EAB4-4338-8ACF-3D811D579B32}" srcOrd="4" destOrd="0" presId="urn:microsoft.com/office/officeart/2005/8/layout/list1"/>
    <dgm:cxn modelId="{51633BD2-9245-45B8-8007-08E246550700}" type="presParOf" srcId="{D72EAC8B-EAB4-4338-8ACF-3D811D579B32}" destId="{E8FC3A74-7DD3-4B0F-9A84-AEE2937A1C35}" srcOrd="0" destOrd="0" presId="urn:microsoft.com/office/officeart/2005/8/layout/list1"/>
    <dgm:cxn modelId="{1769FFC4-4791-4796-8B3E-C595E61CEF6E}" type="presParOf" srcId="{D72EAC8B-EAB4-4338-8ACF-3D811D579B32}" destId="{6C62B44B-F6CC-48AE-9C5A-E3D3EDAEA003}" srcOrd="1" destOrd="0" presId="urn:microsoft.com/office/officeart/2005/8/layout/list1"/>
    <dgm:cxn modelId="{7DC694F2-ABD7-4F36-BA60-D6BD10D3E973}" type="presParOf" srcId="{7240F18D-84C7-4573-A6F7-67C967BFAF07}" destId="{59897CD4-43B5-4005-B6F4-2BCA65524A28}" srcOrd="5" destOrd="0" presId="urn:microsoft.com/office/officeart/2005/8/layout/list1"/>
    <dgm:cxn modelId="{D965B68B-6193-4DE0-BBD7-3720B5101B81}" type="presParOf" srcId="{7240F18D-84C7-4573-A6F7-67C967BFAF07}" destId="{2371F2A9-8280-42EA-AA13-CC219EAAAEDF}" srcOrd="6" destOrd="0" presId="urn:microsoft.com/office/officeart/2005/8/layout/list1"/>
    <dgm:cxn modelId="{80EA2A8C-DAB1-428A-A0F9-E330BB55E884}" type="presParOf" srcId="{7240F18D-84C7-4573-A6F7-67C967BFAF07}" destId="{AEA31FC4-EC09-42D2-AF22-B201B9452259}" srcOrd="7" destOrd="0" presId="urn:microsoft.com/office/officeart/2005/8/layout/list1"/>
    <dgm:cxn modelId="{CE473962-BBA5-4763-90AE-721494C6ED29}" type="presParOf" srcId="{7240F18D-84C7-4573-A6F7-67C967BFAF07}" destId="{E08DAE52-D67F-435A-BD77-A093B2D324FA}" srcOrd="8" destOrd="0" presId="urn:microsoft.com/office/officeart/2005/8/layout/list1"/>
    <dgm:cxn modelId="{5CBF92BA-B82A-4097-B425-582728200B3B}" type="presParOf" srcId="{E08DAE52-D67F-435A-BD77-A093B2D324FA}" destId="{FF29AF23-6571-4742-B0B2-594D529115DA}" srcOrd="0" destOrd="0" presId="urn:microsoft.com/office/officeart/2005/8/layout/list1"/>
    <dgm:cxn modelId="{6668E427-B592-43C5-A2B9-5363444300DC}" type="presParOf" srcId="{E08DAE52-D67F-435A-BD77-A093B2D324FA}" destId="{9ACAE262-ED14-4387-A17D-EDC45260FEB1}" srcOrd="1" destOrd="0" presId="urn:microsoft.com/office/officeart/2005/8/layout/list1"/>
    <dgm:cxn modelId="{0704F815-612E-45AF-9CCD-8646B75AC00F}" type="presParOf" srcId="{7240F18D-84C7-4573-A6F7-67C967BFAF07}" destId="{7B409A38-F8A9-4491-9185-37C1DE83EFA1}" srcOrd="9" destOrd="0" presId="urn:microsoft.com/office/officeart/2005/8/layout/list1"/>
    <dgm:cxn modelId="{94D9A8ED-F965-4108-8E0A-3F1DD3078831}" type="presParOf" srcId="{7240F18D-84C7-4573-A6F7-67C967BFAF07}" destId="{06770F9D-5113-4817-A387-596CD3958E7C}" srcOrd="10" destOrd="0" presId="urn:microsoft.com/office/officeart/2005/8/layout/list1"/>
    <dgm:cxn modelId="{ED256247-4B3A-4B21-95AF-87DD8BAB6F94}" type="presParOf" srcId="{7240F18D-84C7-4573-A6F7-67C967BFAF07}" destId="{762228B7-B4BB-4773-BF32-7E9B79E4FE8B}" srcOrd="11" destOrd="0" presId="urn:microsoft.com/office/officeart/2005/8/layout/list1"/>
    <dgm:cxn modelId="{3E98F563-18C7-4FCD-BDFC-8F3009F75A29}" type="presParOf" srcId="{7240F18D-84C7-4573-A6F7-67C967BFAF07}" destId="{0DC104C1-AE3A-4E5F-BEA2-423199D68AB6}" srcOrd="12" destOrd="0" presId="urn:microsoft.com/office/officeart/2005/8/layout/list1"/>
    <dgm:cxn modelId="{A71E7A5B-4B01-458A-ABE4-2A025D276AA3}" type="presParOf" srcId="{0DC104C1-AE3A-4E5F-BEA2-423199D68AB6}" destId="{2AFF0EB2-DB11-4590-B1E8-E8D8BF876CDE}" srcOrd="0" destOrd="0" presId="urn:microsoft.com/office/officeart/2005/8/layout/list1"/>
    <dgm:cxn modelId="{7CA4A10D-6CF7-42B3-9D48-FC58DEFA4F98}" type="presParOf" srcId="{0DC104C1-AE3A-4E5F-BEA2-423199D68AB6}" destId="{64442ABE-F4F3-4C16-9851-6C637A076BA5}" srcOrd="1" destOrd="0" presId="urn:microsoft.com/office/officeart/2005/8/layout/list1"/>
    <dgm:cxn modelId="{D63EBC0A-444F-4A94-961F-A726878939EC}" type="presParOf" srcId="{7240F18D-84C7-4573-A6F7-67C967BFAF07}" destId="{E3660F49-A3F7-447E-B795-AF7C0049783D}" srcOrd="13" destOrd="0" presId="urn:microsoft.com/office/officeart/2005/8/layout/list1"/>
    <dgm:cxn modelId="{69A96CA5-FC24-461E-BCF3-D482B110E7CB}" type="presParOf" srcId="{7240F18D-84C7-4573-A6F7-67C967BFAF07}" destId="{0FAC5B60-81A3-42FF-8920-59B912AB73DE}" srcOrd="14" destOrd="0" presId="urn:microsoft.com/office/officeart/2005/8/layout/list1"/>
    <dgm:cxn modelId="{03006D12-BAF9-4BD6-A011-66474AC79B37}" type="presParOf" srcId="{7240F18D-84C7-4573-A6F7-67C967BFAF07}" destId="{F6EDD36F-8F27-4BEC-8803-FC048EC0C706}" srcOrd="15" destOrd="0" presId="urn:microsoft.com/office/officeart/2005/8/layout/list1"/>
    <dgm:cxn modelId="{1792C4DA-DED7-4D04-A4E9-53EAC5451876}" type="presParOf" srcId="{7240F18D-84C7-4573-A6F7-67C967BFAF07}" destId="{27ACB91C-4AA8-4165-90F0-B4C2937994D9}" srcOrd="16" destOrd="0" presId="urn:microsoft.com/office/officeart/2005/8/layout/list1"/>
    <dgm:cxn modelId="{9684F022-39FB-4776-BF68-9A05A8459686}" type="presParOf" srcId="{27ACB91C-4AA8-4165-90F0-B4C2937994D9}" destId="{08FDFBA9-CD06-4185-B22F-B7DE6609CAC5}" srcOrd="0" destOrd="0" presId="urn:microsoft.com/office/officeart/2005/8/layout/list1"/>
    <dgm:cxn modelId="{A698FE55-EB44-46FB-9AD7-AE95E0ED400A}" type="presParOf" srcId="{27ACB91C-4AA8-4165-90F0-B4C2937994D9}" destId="{49A4260C-428B-4564-9AB3-4F2F2EB1AA48}" srcOrd="1" destOrd="0" presId="urn:microsoft.com/office/officeart/2005/8/layout/list1"/>
    <dgm:cxn modelId="{A015E9CB-A685-45EC-8876-8CDFB896F335}" type="presParOf" srcId="{7240F18D-84C7-4573-A6F7-67C967BFAF07}" destId="{63E9C1F6-51BD-494B-BADD-1913DCE1DCEE}" srcOrd="17" destOrd="0" presId="urn:microsoft.com/office/officeart/2005/8/layout/list1"/>
    <dgm:cxn modelId="{92DF1E31-DCD0-40E4-B491-FFD28D3A7076}" type="presParOf" srcId="{7240F18D-84C7-4573-A6F7-67C967BFAF07}" destId="{0889C105-9F3C-4CAF-8CD2-ADA40A85FC7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171C43-BDE5-4F91-81B2-F050CE63F6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2A1C10-FCF9-4410-A1F3-188DEF3340DC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Random forest</a:t>
          </a:r>
        </a:p>
      </dgm:t>
    </dgm:pt>
    <dgm:pt modelId="{BF7897BF-8665-46A4-B40E-CC330E4C5E5B}" type="parTrans" cxnId="{04B124C2-C20D-4F0F-AC31-DB2ACCC54097}">
      <dgm:prSet/>
      <dgm:spPr/>
      <dgm:t>
        <a:bodyPr/>
        <a:lstStyle/>
        <a:p>
          <a:endParaRPr lang="en-US"/>
        </a:p>
      </dgm:t>
    </dgm:pt>
    <dgm:pt modelId="{54BFDC08-B8ED-49CB-A2A2-E86A8A28B092}" type="sibTrans" cxnId="{04B124C2-C20D-4F0F-AC31-DB2ACCC54097}">
      <dgm:prSet/>
      <dgm:spPr/>
      <dgm:t>
        <a:bodyPr/>
        <a:lstStyle/>
        <a:p>
          <a:endParaRPr lang="en-US"/>
        </a:p>
      </dgm:t>
    </dgm:pt>
    <dgm:pt modelId="{EDFAEF65-3246-40FA-9E15-67DD481D0501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0.845</a:t>
          </a:r>
        </a:p>
      </dgm:t>
    </dgm:pt>
    <dgm:pt modelId="{8C45D325-7A22-4C9D-AE91-CECAAC0DFF91}" type="parTrans" cxnId="{C58F035B-6AD7-4855-83AD-4DF21D701252}">
      <dgm:prSet/>
      <dgm:spPr/>
      <dgm:t>
        <a:bodyPr/>
        <a:lstStyle/>
        <a:p>
          <a:endParaRPr lang="en-US"/>
        </a:p>
      </dgm:t>
    </dgm:pt>
    <dgm:pt modelId="{359F7AD0-5C25-4BD8-95C4-99A69327FE04}" type="sibTrans" cxnId="{C58F035B-6AD7-4855-83AD-4DF21D701252}">
      <dgm:prSet/>
      <dgm:spPr/>
      <dgm:t>
        <a:bodyPr/>
        <a:lstStyle/>
        <a:p>
          <a:endParaRPr lang="en-US"/>
        </a:p>
      </dgm:t>
    </dgm:pt>
    <dgm:pt modelId="{85314945-C646-4B94-B8EF-D62DB95F6A37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0.047</a:t>
          </a:r>
        </a:p>
      </dgm:t>
    </dgm:pt>
    <dgm:pt modelId="{0C26D206-7AD7-43CB-B141-957FC6B8F9C2}" type="parTrans" cxnId="{A1A10201-CDD4-4FEA-982A-98A61F836988}">
      <dgm:prSet/>
      <dgm:spPr/>
      <dgm:t>
        <a:bodyPr/>
        <a:lstStyle/>
        <a:p>
          <a:endParaRPr lang="en-US"/>
        </a:p>
      </dgm:t>
    </dgm:pt>
    <dgm:pt modelId="{290CC4A3-22CB-4779-87A0-A976A54AC14B}" type="sibTrans" cxnId="{A1A10201-CDD4-4FEA-982A-98A61F836988}">
      <dgm:prSet/>
      <dgm:spPr/>
      <dgm:t>
        <a:bodyPr/>
        <a:lstStyle/>
        <a:p>
          <a:endParaRPr lang="en-US"/>
        </a:p>
      </dgm:t>
    </dgm:pt>
    <dgm:pt modelId="{35DE0F83-F87A-4500-808E-399EBE579C5B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Gaussian Naïve Bayes</a:t>
          </a:r>
        </a:p>
      </dgm:t>
    </dgm:pt>
    <dgm:pt modelId="{0C980E4B-601D-411B-AA95-76794CC69165}" type="parTrans" cxnId="{134B2B3D-135E-46E9-AB4F-BE3414A363FF}">
      <dgm:prSet/>
      <dgm:spPr/>
      <dgm:t>
        <a:bodyPr/>
        <a:lstStyle/>
        <a:p>
          <a:endParaRPr lang="en-US"/>
        </a:p>
      </dgm:t>
    </dgm:pt>
    <dgm:pt modelId="{7DA46A61-B53C-4593-85B6-A8DAA2298BDB}" type="sibTrans" cxnId="{134B2B3D-135E-46E9-AB4F-BE3414A363FF}">
      <dgm:prSet/>
      <dgm:spPr/>
      <dgm:t>
        <a:bodyPr/>
        <a:lstStyle/>
        <a:p>
          <a:endParaRPr lang="en-US"/>
        </a:p>
      </dgm:t>
    </dgm:pt>
    <dgm:pt modelId="{50DB864D-2FDC-4BC3-9D18-2B4663AF2B5F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0.682</a:t>
          </a:r>
        </a:p>
      </dgm:t>
    </dgm:pt>
    <dgm:pt modelId="{2BAE1CD1-1388-4C5F-B36F-190D126D48AD}" type="parTrans" cxnId="{24BC7D6E-7197-4E4B-928D-82BB414CAC64}">
      <dgm:prSet/>
      <dgm:spPr/>
      <dgm:t>
        <a:bodyPr/>
        <a:lstStyle/>
        <a:p>
          <a:endParaRPr lang="en-US"/>
        </a:p>
      </dgm:t>
    </dgm:pt>
    <dgm:pt modelId="{1470A806-0452-4BD7-B2F3-EF19B4C9F5C3}" type="sibTrans" cxnId="{24BC7D6E-7197-4E4B-928D-82BB414CAC64}">
      <dgm:prSet/>
      <dgm:spPr/>
      <dgm:t>
        <a:bodyPr/>
        <a:lstStyle/>
        <a:p>
          <a:endParaRPr lang="en-US"/>
        </a:p>
      </dgm:t>
    </dgm:pt>
    <dgm:pt modelId="{0B31CC85-50B2-4A15-AD07-7433D36D0FE1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0.18</a:t>
          </a:r>
        </a:p>
      </dgm:t>
    </dgm:pt>
    <dgm:pt modelId="{6C402DFE-E1FE-448C-B73A-C47CA4AFB1B1}" type="parTrans" cxnId="{49CF31BE-796C-42CF-B430-2D757E8CF109}">
      <dgm:prSet/>
      <dgm:spPr/>
      <dgm:t>
        <a:bodyPr/>
        <a:lstStyle/>
        <a:p>
          <a:endParaRPr lang="en-US"/>
        </a:p>
      </dgm:t>
    </dgm:pt>
    <dgm:pt modelId="{A39AE53F-9C5A-4D81-B497-215896219177}" type="sibTrans" cxnId="{49CF31BE-796C-42CF-B430-2D757E8CF109}">
      <dgm:prSet/>
      <dgm:spPr/>
      <dgm:t>
        <a:bodyPr/>
        <a:lstStyle/>
        <a:p>
          <a:endParaRPr lang="en-US"/>
        </a:p>
      </dgm:t>
    </dgm:pt>
    <dgm:pt modelId="{19248073-906F-4468-B185-0DE412F0ABDD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Support vector machine</a:t>
          </a:r>
        </a:p>
      </dgm:t>
    </dgm:pt>
    <dgm:pt modelId="{F7B0747D-6BD1-46A2-BF1F-088D1C28DEF5}" type="parTrans" cxnId="{E9ED2F59-BD5B-460A-BE32-989097ABE28E}">
      <dgm:prSet/>
      <dgm:spPr/>
      <dgm:t>
        <a:bodyPr/>
        <a:lstStyle/>
        <a:p>
          <a:endParaRPr lang="en-US"/>
        </a:p>
      </dgm:t>
    </dgm:pt>
    <dgm:pt modelId="{4D9130C6-53C1-4D46-B5D5-6CAC1D65F23A}" type="sibTrans" cxnId="{E9ED2F59-BD5B-460A-BE32-989097ABE28E}">
      <dgm:prSet/>
      <dgm:spPr/>
      <dgm:t>
        <a:bodyPr/>
        <a:lstStyle/>
        <a:p>
          <a:endParaRPr lang="en-US"/>
        </a:p>
      </dgm:t>
    </dgm:pt>
    <dgm:pt modelId="{4D4611E8-3116-488F-B118-9668AA6FC4AC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0.801</a:t>
          </a:r>
        </a:p>
      </dgm:t>
    </dgm:pt>
    <dgm:pt modelId="{33FDD5D0-3A85-46D5-87D6-DB71942F988E}" type="parTrans" cxnId="{798D9E41-B093-4C83-82C4-BFB6EFC7FEB0}">
      <dgm:prSet/>
      <dgm:spPr/>
      <dgm:t>
        <a:bodyPr/>
        <a:lstStyle/>
        <a:p>
          <a:endParaRPr lang="en-US"/>
        </a:p>
      </dgm:t>
    </dgm:pt>
    <dgm:pt modelId="{CDA0DA71-595B-451A-B9A2-4E1D827CBFE4}" type="sibTrans" cxnId="{798D9E41-B093-4C83-82C4-BFB6EFC7FEB0}">
      <dgm:prSet/>
      <dgm:spPr/>
      <dgm:t>
        <a:bodyPr/>
        <a:lstStyle/>
        <a:p>
          <a:endParaRPr lang="en-US"/>
        </a:p>
      </dgm:t>
    </dgm:pt>
    <dgm:pt modelId="{6DFAAF6A-09AA-4B2F-A8C3-951002FDDE2D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0.002</a:t>
          </a:r>
        </a:p>
      </dgm:t>
    </dgm:pt>
    <dgm:pt modelId="{2B5D0421-0566-4CC6-9DB3-674882366F1A}" type="parTrans" cxnId="{F9E09C84-5CDB-4744-91FC-F19A396EEE09}">
      <dgm:prSet/>
      <dgm:spPr/>
      <dgm:t>
        <a:bodyPr/>
        <a:lstStyle/>
        <a:p>
          <a:endParaRPr lang="en-US"/>
        </a:p>
      </dgm:t>
    </dgm:pt>
    <dgm:pt modelId="{4E08BF53-22C4-4F25-A088-43E247A00308}" type="sibTrans" cxnId="{F9E09C84-5CDB-4744-91FC-F19A396EEE09}">
      <dgm:prSet/>
      <dgm:spPr/>
      <dgm:t>
        <a:bodyPr/>
        <a:lstStyle/>
        <a:p>
          <a:endParaRPr lang="en-US"/>
        </a:p>
      </dgm:t>
    </dgm:pt>
    <dgm:pt modelId="{564637BB-F163-42EB-BC45-C830017EBA71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Logistic Regression</a:t>
          </a:r>
        </a:p>
      </dgm:t>
    </dgm:pt>
    <dgm:pt modelId="{F0DE6844-42A3-4954-874D-CD82400505C8}" type="parTrans" cxnId="{8E13D59E-54D5-46D1-ACA8-491C997AB9A3}">
      <dgm:prSet/>
      <dgm:spPr/>
      <dgm:t>
        <a:bodyPr/>
        <a:lstStyle/>
        <a:p>
          <a:endParaRPr lang="en-US"/>
        </a:p>
      </dgm:t>
    </dgm:pt>
    <dgm:pt modelId="{7779FD91-AB00-41BC-BCB8-4202B65375E3}" type="sibTrans" cxnId="{8E13D59E-54D5-46D1-ACA8-491C997AB9A3}">
      <dgm:prSet/>
      <dgm:spPr/>
      <dgm:t>
        <a:bodyPr/>
        <a:lstStyle/>
        <a:p>
          <a:endParaRPr lang="en-US"/>
        </a:p>
      </dgm:t>
    </dgm:pt>
    <dgm:pt modelId="{53AA8358-C1C9-499E-950C-E124F94901C8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0.801</a:t>
          </a:r>
        </a:p>
      </dgm:t>
    </dgm:pt>
    <dgm:pt modelId="{44E65B8B-CB76-42A6-AC65-4B0EEB50D496}" type="parTrans" cxnId="{DC64E218-E686-4599-A868-CA70B08293E7}">
      <dgm:prSet/>
      <dgm:spPr/>
      <dgm:t>
        <a:bodyPr/>
        <a:lstStyle/>
        <a:p>
          <a:endParaRPr lang="en-US"/>
        </a:p>
      </dgm:t>
    </dgm:pt>
    <dgm:pt modelId="{0058A66A-CAC2-4DFE-B401-978D6FFF9C0C}" type="sibTrans" cxnId="{DC64E218-E686-4599-A868-CA70B08293E7}">
      <dgm:prSet/>
      <dgm:spPr/>
      <dgm:t>
        <a:bodyPr/>
        <a:lstStyle/>
        <a:p>
          <a:endParaRPr lang="en-US"/>
        </a:p>
      </dgm:t>
    </dgm:pt>
    <dgm:pt modelId="{91D00A5F-3F30-4111-9199-7B88286764F0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0.057</a:t>
          </a:r>
        </a:p>
      </dgm:t>
    </dgm:pt>
    <dgm:pt modelId="{F968D238-EDCE-4EA6-BE48-93B5217C14B1}" type="parTrans" cxnId="{B7FA3317-A8FD-4D80-B41B-E07C6A441575}">
      <dgm:prSet/>
      <dgm:spPr/>
      <dgm:t>
        <a:bodyPr/>
        <a:lstStyle/>
        <a:p>
          <a:endParaRPr lang="en-US"/>
        </a:p>
      </dgm:t>
    </dgm:pt>
    <dgm:pt modelId="{7616DB97-2BD2-41D7-A7B9-2C4842F243CE}" type="sibTrans" cxnId="{B7FA3317-A8FD-4D80-B41B-E07C6A441575}">
      <dgm:prSet/>
      <dgm:spPr/>
      <dgm:t>
        <a:bodyPr/>
        <a:lstStyle/>
        <a:p>
          <a:endParaRPr lang="en-US"/>
        </a:p>
      </dgm:t>
    </dgm:pt>
    <dgm:pt modelId="{60840392-EF32-4384-8482-DC56AEB7E2D7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Multi-layer perceptron</a:t>
          </a:r>
        </a:p>
      </dgm:t>
    </dgm:pt>
    <dgm:pt modelId="{1D67C757-A3E4-4135-85B8-ACA05C2FF7D1}" type="parTrans" cxnId="{9AE786C2-198D-45ED-AEEB-F8C0B956D0B0}">
      <dgm:prSet/>
      <dgm:spPr/>
      <dgm:t>
        <a:bodyPr/>
        <a:lstStyle/>
        <a:p>
          <a:endParaRPr lang="en-US"/>
        </a:p>
      </dgm:t>
    </dgm:pt>
    <dgm:pt modelId="{13B216A0-DC9B-4209-AA9D-D5BDD42D09A4}" type="sibTrans" cxnId="{9AE786C2-198D-45ED-AEEB-F8C0B956D0B0}">
      <dgm:prSet/>
      <dgm:spPr/>
      <dgm:t>
        <a:bodyPr/>
        <a:lstStyle/>
        <a:p>
          <a:endParaRPr lang="en-US"/>
        </a:p>
      </dgm:t>
    </dgm:pt>
    <dgm:pt modelId="{90522F87-3231-46EF-9647-F32DD030D29E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0.802</a:t>
          </a:r>
        </a:p>
      </dgm:t>
    </dgm:pt>
    <dgm:pt modelId="{6F2E7529-2C7F-4BB9-8B74-DFEA97D4FC6C}" type="parTrans" cxnId="{BDC5BD37-84E7-4917-B958-F5A84257520B}">
      <dgm:prSet/>
      <dgm:spPr/>
      <dgm:t>
        <a:bodyPr/>
        <a:lstStyle/>
        <a:p>
          <a:endParaRPr lang="en-US"/>
        </a:p>
      </dgm:t>
    </dgm:pt>
    <dgm:pt modelId="{04EFD6AD-A2BE-4BD5-B48C-08A2FC9EE3BB}" type="sibTrans" cxnId="{BDC5BD37-84E7-4917-B958-F5A84257520B}">
      <dgm:prSet/>
      <dgm:spPr/>
      <dgm:t>
        <a:bodyPr/>
        <a:lstStyle/>
        <a:p>
          <a:endParaRPr lang="en-US"/>
        </a:p>
      </dgm:t>
    </dgm:pt>
    <dgm:pt modelId="{EF42146B-BBB8-4756-B55C-1EA18F840F8D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0.001</a:t>
          </a:r>
        </a:p>
      </dgm:t>
    </dgm:pt>
    <dgm:pt modelId="{27420C22-E894-422C-BF96-1D2A1D2A9E83}" type="parTrans" cxnId="{A0409EDB-ED17-420A-8F1B-B3C15CE086FB}">
      <dgm:prSet/>
      <dgm:spPr/>
      <dgm:t>
        <a:bodyPr/>
        <a:lstStyle/>
        <a:p>
          <a:endParaRPr lang="en-US"/>
        </a:p>
      </dgm:t>
    </dgm:pt>
    <dgm:pt modelId="{44F1CA50-5BBF-42CD-8655-C755742E2A2F}" type="sibTrans" cxnId="{A0409EDB-ED17-420A-8F1B-B3C15CE086FB}">
      <dgm:prSet/>
      <dgm:spPr/>
      <dgm:t>
        <a:bodyPr/>
        <a:lstStyle/>
        <a:p>
          <a:endParaRPr lang="en-US"/>
        </a:p>
      </dgm:t>
    </dgm:pt>
    <dgm:pt modelId="{7240F18D-84C7-4573-A6F7-67C967BFAF07}" type="pres">
      <dgm:prSet presAssocID="{1E171C43-BDE5-4F91-81B2-F050CE63F6A7}" presName="linear" presStyleCnt="0">
        <dgm:presLayoutVars>
          <dgm:dir/>
          <dgm:animLvl val="lvl"/>
          <dgm:resizeHandles val="exact"/>
        </dgm:presLayoutVars>
      </dgm:prSet>
      <dgm:spPr/>
    </dgm:pt>
    <dgm:pt modelId="{DA7FF91B-48E2-4938-A989-5FA226C5F4AB}" type="pres">
      <dgm:prSet presAssocID="{632A1C10-FCF9-4410-A1F3-188DEF3340DC}" presName="parentLin" presStyleCnt="0"/>
      <dgm:spPr/>
    </dgm:pt>
    <dgm:pt modelId="{FD9DBDC0-1F7D-4EB3-AC53-E98F0089AF1F}" type="pres">
      <dgm:prSet presAssocID="{632A1C10-FCF9-4410-A1F3-188DEF3340DC}" presName="parentLeftMargin" presStyleLbl="node1" presStyleIdx="0" presStyleCnt="5"/>
      <dgm:spPr/>
    </dgm:pt>
    <dgm:pt modelId="{19EFCDDC-5572-473A-867F-397AC524D5B6}" type="pres">
      <dgm:prSet presAssocID="{632A1C10-FCF9-4410-A1F3-188DEF3340D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7CBA9CF-0222-4D6A-A6B5-C2C0A9595B74}" type="pres">
      <dgm:prSet presAssocID="{632A1C10-FCF9-4410-A1F3-188DEF3340DC}" presName="negativeSpace" presStyleCnt="0"/>
      <dgm:spPr/>
    </dgm:pt>
    <dgm:pt modelId="{93A68FA1-1BFF-4C64-8DC9-5C0645893536}" type="pres">
      <dgm:prSet presAssocID="{632A1C10-FCF9-4410-A1F3-188DEF3340DC}" presName="childText" presStyleLbl="conFgAcc1" presStyleIdx="0" presStyleCnt="5" custScaleX="82660">
        <dgm:presLayoutVars>
          <dgm:bulletEnabled val="1"/>
        </dgm:presLayoutVars>
      </dgm:prSet>
      <dgm:spPr/>
    </dgm:pt>
    <dgm:pt modelId="{B0F2BCDD-2891-4BC1-9BBA-2C8467788C80}" type="pres">
      <dgm:prSet presAssocID="{54BFDC08-B8ED-49CB-A2A2-E86A8A28B092}" presName="spaceBetweenRectangles" presStyleCnt="0"/>
      <dgm:spPr/>
    </dgm:pt>
    <dgm:pt modelId="{D72EAC8B-EAB4-4338-8ACF-3D811D579B32}" type="pres">
      <dgm:prSet presAssocID="{35DE0F83-F87A-4500-808E-399EBE579C5B}" presName="parentLin" presStyleCnt="0"/>
      <dgm:spPr/>
    </dgm:pt>
    <dgm:pt modelId="{E8FC3A74-7DD3-4B0F-9A84-AEE2937A1C35}" type="pres">
      <dgm:prSet presAssocID="{35DE0F83-F87A-4500-808E-399EBE579C5B}" presName="parentLeftMargin" presStyleLbl="node1" presStyleIdx="0" presStyleCnt="5"/>
      <dgm:spPr/>
    </dgm:pt>
    <dgm:pt modelId="{6C62B44B-F6CC-48AE-9C5A-E3D3EDAEA003}" type="pres">
      <dgm:prSet presAssocID="{35DE0F83-F87A-4500-808E-399EBE579C5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9897CD4-43B5-4005-B6F4-2BCA65524A28}" type="pres">
      <dgm:prSet presAssocID="{35DE0F83-F87A-4500-808E-399EBE579C5B}" presName="negativeSpace" presStyleCnt="0"/>
      <dgm:spPr/>
    </dgm:pt>
    <dgm:pt modelId="{2371F2A9-8280-42EA-AA13-CC219EAAAEDF}" type="pres">
      <dgm:prSet presAssocID="{35DE0F83-F87A-4500-808E-399EBE579C5B}" presName="childText" presStyleLbl="conFgAcc1" presStyleIdx="1" presStyleCnt="5" custScaleX="82660">
        <dgm:presLayoutVars>
          <dgm:bulletEnabled val="1"/>
        </dgm:presLayoutVars>
      </dgm:prSet>
      <dgm:spPr/>
    </dgm:pt>
    <dgm:pt modelId="{AEA31FC4-EC09-42D2-AF22-B201B9452259}" type="pres">
      <dgm:prSet presAssocID="{7DA46A61-B53C-4593-85B6-A8DAA2298BDB}" presName="spaceBetweenRectangles" presStyleCnt="0"/>
      <dgm:spPr/>
    </dgm:pt>
    <dgm:pt modelId="{E08DAE52-D67F-435A-BD77-A093B2D324FA}" type="pres">
      <dgm:prSet presAssocID="{19248073-906F-4468-B185-0DE412F0ABDD}" presName="parentLin" presStyleCnt="0"/>
      <dgm:spPr/>
    </dgm:pt>
    <dgm:pt modelId="{FF29AF23-6571-4742-B0B2-594D529115DA}" type="pres">
      <dgm:prSet presAssocID="{19248073-906F-4468-B185-0DE412F0ABDD}" presName="parentLeftMargin" presStyleLbl="node1" presStyleIdx="1" presStyleCnt="5"/>
      <dgm:spPr/>
    </dgm:pt>
    <dgm:pt modelId="{9ACAE262-ED14-4387-A17D-EDC45260FEB1}" type="pres">
      <dgm:prSet presAssocID="{19248073-906F-4468-B185-0DE412F0AB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B409A38-F8A9-4491-9185-37C1DE83EFA1}" type="pres">
      <dgm:prSet presAssocID="{19248073-906F-4468-B185-0DE412F0ABDD}" presName="negativeSpace" presStyleCnt="0"/>
      <dgm:spPr/>
    </dgm:pt>
    <dgm:pt modelId="{06770F9D-5113-4817-A387-596CD3958E7C}" type="pres">
      <dgm:prSet presAssocID="{19248073-906F-4468-B185-0DE412F0ABDD}" presName="childText" presStyleLbl="conFgAcc1" presStyleIdx="2" presStyleCnt="5" custScaleX="82660">
        <dgm:presLayoutVars>
          <dgm:bulletEnabled val="1"/>
        </dgm:presLayoutVars>
      </dgm:prSet>
      <dgm:spPr/>
    </dgm:pt>
    <dgm:pt modelId="{762228B7-B4BB-4773-BF32-7E9B79E4FE8B}" type="pres">
      <dgm:prSet presAssocID="{4D9130C6-53C1-4D46-B5D5-6CAC1D65F23A}" presName="spaceBetweenRectangles" presStyleCnt="0"/>
      <dgm:spPr/>
    </dgm:pt>
    <dgm:pt modelId="{0DC104C1-AE3A-4E5F-BEA2-423199D68AB6}" type="pres">
      <dgm:prSet presAssocID="{564637BB-F163-42EB-BC45-C830017EBA71}" presName="parentLin" presStyleCnt="0"/>
      <dgm:spPr/>
    </dgm:pt>
    <dgm:pt modelId="{2AFF0EB2-DB11-4590-B1E8-E8D8BF876CDE}" type="pres">
      <dgm:prSet presAssocID="{564637BB-F163-42EB-BC45-C830017EBA71}" presName="parentLeftMargin" presStyleLbl="node1" presStyleIdx="2" presStyleCnt="5"/>
      <dgm:spPr/>
    </dgm:pt>
    <dgm:pt modelId="{64442ABE-F4F3-4C16-9851-6C637A076BA5}" type="pres">
      <dgm:prSet presAssocID="{564637BB-F163-42EB-BC45-C830017EBA7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3660F49-A3F7-447E-B795-AF7C0049783D}" type="pres">
      <dgm:prSet presAssocID="{564637BB-F163-42EB-BC45-C830017EBA71}" presName="negativeSpace" presStyleCnt="0"/>
      <dgm:spPr/>
    </dgm:pt>
    <dgm:pt modelId="{0FAC5B60-81A3-42FF-8920-59B912AB73DE}" type="pres">
      <dgm:prSet presAssocID="{564637BB-F163-42EB-BC45-C830017EBA71}" presName="childText" presStyleLbl="conFgAcc1" presStyleIdx="3" presStyleCnt="5" custScaleX="82943">
        <dgm:presLayoutVars>
          <dgm:bulletEnabled val="1"/>
        </dgm:presLayoutVars>
      </dgm:prSet>
      <dgm:spPr/>
    </dgm:pt>
    <dgm:pt modelId="{F6EDD36F-8F27-4BEC-8803-FC048EC0C706}" type="pres">
      <dgm:prSet presAssocID="{7779FD91-AB00-41BC-BCB8-4202B65375E3}" presName="spaceBetweenRectangles" presStyleCnt="0"/>
      <dgm:spPr/>
    </dgm:pt>
    <dgm:pt modelId="{27ACB91C-4AA8-4165-90F0-B4C2937994D9}" type="pres">
      <dgm:prSet presAssocID="{60840392-EF32-4384-8482-DC56AEB7E2D7}" presName="parentLin" presStyleCnt="0"/>
      <dgm:spPr/>
    </dgm:pt>
    <dgm:pt modelId="{08FDFBA9-CD06-4185-B22F-B7DE6609CAC5}" type="pres">
      <dgm:prSet presAssocID="{60840392-EF32-4384-8482-DC56AEB7E2D7}" presName="parentLeftMargin" presStyleLbl="node1" presStyleIdx="3" presStyleCnt="5"/>
      <dgm:spPr/>
    </dgm:pt>
    <dgm:pt modelId="{49A4260C-428B-4564-9AB3-4F2F2EB1AA48}" type="pres">
      <dgm:prSet presAssocID="{60840392-EF32-4384-8482-DC56AEB7E2D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3E9C1F6-51BD-494B-BADD-1913DCE1DCEE}" type="pres">
      <dgm:prSet presAssocID="{60840392-EF32-4384-8482-DC56AEB7E2D7}" presName="negativeSpace" presStyleCnt="0"/>
      <dgm:spPr/>
    </dgm:pt>
    <dgm:pt modelId="{0889C105-9F3C-4CAF-8CD2-ADA40A85FC74}" type="pres">
      <dgm:prSet presAssocID="{60840392-EF32-4384-8482-DC56AEB7E2D7}" presName="childText" presStyleLbl="conFgAcc1" presStyleIdx="4" presStyleCnt="5" custScaleX="82660">
        <dgm:presLayoutVars>
          <dgm:bulletEnabled val="1"/>
        </dgm:presLayoutVars>
      </dgm:prSet>
      <dgm:spPr/>
    </dgm:pt>
  </dgm:ptLst>
  <dgm:cxnLst>
    <dgm:cxn modelId="{A1A10201-CDD4-4FEA-982A-98A61F836988}" srcId="{632A1C10-FCF9-4410-A1F3-188DEF3340DC}" destId="{85314945-C646-4B94-B8EF-D62DB95F6A37}" srcOrd="1" destOrd="0" parTransId="{0C26D206-7AD7-43CB-B141-957FC6B8F9C2}" sibTransId="{290CC4A3-22CB-4779-87A0-A976A54AC14B}"/>
    <dgm:cxn modelId="{B7FA3317-A8FD-4D80-B41B-E07C6A441575}" srcId="{564637BB-F163-42EB-BC45-C830017EBA71}" destId="{91D00A5F-3F30-4111-9199-7B88286764F0}" srcOrd="1" destOrd="0" parTransId="{F968D238-EDCE-4EA6-BE48-93B5217C14B1}" sibTransId="{7616DB97-2BD2-41D7-A7B9-2C4842F243CE}"/>
    <dgm:cxn modelId="{DC64E218-E686-4599-A868-CA70B08293E7}" srcId="{564637BB-F163-42EB-BC45-C830017EBA71}" destId="{53AA8358-C1C9-499E-950C-E124F94901C8}" srcOrd="0" destOrd="0" parTransId="{44E65B8B-CB76-42A6-AC65-4B0EEB50D496}" sibTransId="{0058A66A-CAC2-4DFE-B401-978D6FFF9C0C}"/>
    <dgm:cxn modelId="{86D80319-EA26-4111-9540-607A1796AE83}" type="presOf" srcId="{1E171C43-BDE5-4F91-81B2-F050CE63F6A7}" destId="{7240F18D-84C7-4573-A6F7-67C967BFAF07}" srcOrd="0" destOrd="0" presId="urn:microsoft.com/office/officeart/2005/8/layout/list1"/>
    <dgm:cxn modelId="{20299C21-D875-4283-91D2-2EBB4A6501B1}" type="presOf" srcId="{85314945-C646-4B94-B8EF-D62DB95F6A37}" destId="{93A68FA1-1BFF-4C64-8DC9-5C0645893536}" srcOrd="0" destOrd="1" presId="urn:microsoft.com/office/officeart/2005/8/layout/list1"/>
    <dgm:cxn modelId="{BDC5BD37-84E7-4917-B958-F5A84257520B}" srcId="{60840392-EF32-4384-8482-DC56AEB7E2D7}" destId="{90522F87-3231-46EF-9647-F32DD030D29E}" srcOrd="0" destOrd="0" parTransId="{6F2E7529-2C7F-4BB9-8B74-DFEA97D4FC6C}" sibTransId="{04EFD6AD-A2BE-4BD5-B48C-08A2FC9EE3BB}"/>
    <dgm:cxn modelId="{DC412B3C-EFCA-4985-84DA-B301278B28EB}" type="presOf" srcId="{564637BB-F163-42EB-BC45-C830017EBA71}" destId="{64442ABE-F4F3-4C16-9851-6C637A076BA5}" srcOrd="1" destOrd="0" presId="urn:microsoft.com/office/officeart/2005/8/layout/list1"/>
    <dgm:cxn modelId="{134B2B3D-135E-46E9-AB4F-BE3414A363FF}" srcId="{1E171C43-BDE5-4F91-81B2-F050CE63F6A7}" destId="{35DE0F83-F87A-4500-808E-399EBE579C5B}" srcOrd="1" destOrd="0" parTransId="{0C980E4B-601D-411B-AA95-76794CC69165}" sibTransId="{7DA46A61-B53C-4593-85B6-A8DAA2298BDB}"/>
    <dgm:cxn modelId="{C58F035B-6AD7-4855-83AD-4DF21D701252}" srcId="{632A1C10-FCF9-4410-A1F3-188DEF3340DC}" destId="{EDFAEF65-3246-40FA-9E15-67DD481D0501}" srcOrd="0" destOrd="0" parTransId="{8C45D325-7A22-4C9D-AE91-CECAAC0DFF91}" sibTransId="{359F7AD0-5C25-4BD8-95C4-99A69327FE04}"/>
    <dgm:cxn modelId="{798D9E41-B093-4C83-82C4-BFB6EFC7FEB0}" srcId="{19248073-906F-4468-B185-0DE412F0ABDD}" destId="{4D4611E8-3116-488F-B118-9668AA6FC4AC}" srcOrd="0" destOrd="0" parTransId="{33FDD5D0-3A85-46D5-87D6-DB71942F988E}" sibTransId="{CDA0DA71-595B-451A-B9A2-4E1D827CBFE4}"/>
    <dgm:cxn modelId="{3CF38B62-8D24-4D42-9CC7-E705FFBCEED2}" type="presOf" srcId="{19248073-906F-4468-B185-0DE412F0ABDD}" destId="{FF29AF23-6571-4742-B0B2-594D529115DA}" srcOrd="0" destOrd="0" presId="urn:microsoft.com/office/officeart/2005/8/layout/list1"/>
    <dgm:cxn modelId="{24BC7D6E-7197-4E4B-928D-82BB414CAC64}" srcId="{35DE0F83-F87A-4500-808E-399EBE579C5B}" destId="{50DB864D-2FDC-4BC3-9D18-2B4663AF2B5F}" srcOrd="0" destOrd="0" parTransId="{2BAE1CD1-1388-4C5F-B36F-190D126D48AD}" sibTransId="{1470A806-0452-4BD7-B2F3-EF19B4C9F5C3}"/>
    <dgm:cxn modelId="{B4C58850-BFB3-44B1-8338-371AD990FDC1}" type="presOf" srcId="{632A1C10-FCF9-4410-A1F3-188DEF3340DC}" destId="{FD9DBDC0-1F7D-4EB3-AC53-E98F0089AF1F}" srcOrd="0" destOrd="0" presId="urn:microsoft.com/office/officeart/2005/8/layout/list1"/>
    <dgm:cxn modelId="{F9FFDC55-4377-4766-AEA8-DA12E934E7A0}" type="presOf" srcId="{0B31CC85-50B2-4A15-AD07-7433D36D0FE1}" destId="{2371F2A9-8280-42EA-AA13-CC219EAAAEDF}" srcOrd="0" destOrd="1" presId="urn:microsoft.com/office/officeart/2005/8/layout/list1"/>
    <dgm:cxn modelId="{E9ED2F59-BD5B-460A-BE32-989097ABE28E}" srcId="{1E171C43-BDE5-4F91-81B2-F050CE63F6A7}" destId="{19248073-906F-4468-B185-0DE412F0ABDD}" srcOrd="2" destOrd="0" parTransId="{F7B0747D-6BD1-46A2-BF1F-088D1C28DEF5}" sibTransId="{4D9130C6-53C1-4D46-B5D5-6CAC1D65F23A}"/>
    <dgm:cxn modelId="{C9E9E97D-6572-40F1-A234-F1C53AE92CE9}" type="presOf" srcId="{35DE0F83-F87A-4500-808E-399EBE579C5B}" destId="{E8FC3A74-7DD3-4B0F-9A84-AEE2937A1C35}" srcOrd="0" destOrd="0" presId="urn:microsoft.com/office/officeart/2005/8/layout/list1"/>
    <dgm:cxn modelId="{F9E09C84-5CDB-4744-91FC-F19A396EEE09}" srcId="{19248073-906F-4468-B185-0DE412F0ABDD}" destId="{6DFAAF6A-09AA-4B2F-A8C3-951002FDDE2D}" srcOrd="1" destOrd="0" parTransId="{2B5D0421-0566-4CC6-9DB3-674882366F1A}" sibTransId="{4E08BF53-22C4-4F25-A088-43E247A00308}"/>
    <dgm:cxn modelId="{C14FBD84-08D3-4E5B-8AF3-2B4035CCFCE4}" type="presOf" srcId="{6DFAAF6A-09AA-4B2F-A8C3-951002FDDE2D}" destId="{06770F9D-5113-4817-A387-596CD3958E7C}" srcOrd="0" destOrd="1" presId="urn:microsoft.com/office/officeart/2005/8/layout/list1"/>
    <dgm:cxn modelId="{2B6C8686-B669-4BF6-850C-1CE15CB420B3}" type="presOf" srcId="{564637BB-F163-42EB-BC45-C830017EBA71}" destId="{2AFF0EB2-DB11-4590-B1E8-E8D8BF876CDE}" srcOrd="0" destOrd="0" presId="urn:microsoft.com/office/officeart/2005/8/layout/list1"/>
    <dgm:cxn modelId="{3FEF658D-A2E5-44EE-96F3-6AA1CB99E603}" type="presOf" srcId="{50DB864D-2FDC-4BC3-9D18-2B4663AF2B5F}" destId="{2371F2A9-8280-42EA-AA13-CC219EAAAEDF}" srcOrd="0" destOrd="0" presId="urn:microsoft.com/office/officeart/2005/8/layout/list1"/>
    <dgm:cxn modelId="{06F4269A-24A9-46F8-BAE2-BDF2C7E3FA5C}" type="presOf" srcId="{90522F87-3231-46EF-9647-F32DD030D29E}" destId="{0889C105-9F3C-4CAF-8CD2-ADA40A85FC74}" srcOrd="0" destOrd="0" presId="urn:microsoft.com/office/officeart/2005/8/layout/list1"/>
    <dgm:cxn modelId="{6EA83E9A-D516-4E72-B4D5-6B77F273D2FC}" type="presOf" srcId="{EF42146B-BBB8-4756-B55C-1EA18F840F8D}" destId="{0889C105-9F3C-4CAF-8CD2-ADA40A85FC74}" srcOrd="0" destOrd="1" presId="urn:microsoft.com/office/officeart/2005/8/layout/list1"/>
    <dgm:cxn modelId="{71535C9D-44DC-484E-80F0-E48962E57CF6}" type="presOf" srcId="{35DE0F83-F87A-4500-808E-399EBE579C5B}" destId="{6C62B44B-F6CC-48AE-9C5A-E3D3EDAEA003}" srcOrd="1" destOrd="0" presId="urn:microsoft.com/office/officeart/2005/8/layout/list1"/>
    <dgm:cxn modelId="{8E13D59E-54D5-46D1-ACA8-491C997AB9A3}" srcId="{1E171C43-BDE5-4F91-81B2-F050CE63F6A7}" destId="{564637BB-F163-42EB-BC45-C830017EBA71}" srcOrd="3" destOrd="0" parTransId="{F0DE6844-42A3-4954-874D-CD82400505C8}" sibTransId="{7779FD91-AB00-41BC-BCB8-4202B65375E3}"/>
    <dgm:cxn modelId="{31F2CDA9-D5A5-4E07-B9AE-3B61275393BD}" type="presOf" srcId="{60840392-EF32-4384-8482-DC56AEB7E2D7}" destId="{49A4260C-428B-4564-9AB3-4F2F2EB1AA48}" srcOrd="1" destOrd="0" presId="urn:microsoft.com/office/officeart/2005/8/layout/list1"/>
    <dgm:cxn modelId="{FBD1F1A9-4186-4B8C-B624-93877223A299}" type="presOf" srcId="{91D00A5F-3F30-4111-9199-7B88286764F0}" destId="{0FAC5B60-81A3-42FF-8920-59B912AB73DE}" srcOrd="0" destOrd="1" presId="urn:microsoft.com/office/officeart/2005/8/layout/list1"/>
    <dgm:cxn modelId="{B031DEB1-81CB-4BBE-B081-B1D6305DD303}" type="presOf" srcId="{60840392-EF32-4384-8482-DC56AEB7E2D7}" destId="{08FDFBA9-CD06-4185-B22F-B7DE6609CAC5}" srcOrd="0" destOrd="0" presId="urn:microsoft.com/office/officeart/2005/8/layout/list1"/>
    <dgm:cxn modelId="{49CF31BE-796C-42CF-B430-2D757E8CF109}" srcId="{35DE0F83-F87A-4500-808E-399EBE579C5B}" destId="{0B31CC85-50B2-4A15-AD07-7433D36D0FE1}" srcOrd="1" destOrd="0" parTransId="{6C402DFE-E1FE-448C-B73A-C47CA4AFB1B1}" sibTransId="{A39AE53F-9C5A-4D81-B497-215896219177}"/>
    <dgm:cxn modelId="{04B124C2-C20D-4F0F-AC31-DB2ACCC54097}" srcId="{1E171C43-BDE5-4F91-81B2-F050CE63F6A7}" destId="{632A1C10-FCF9-4410-A1F3-188DEF3340DC}" srcOrd="0" destOrd="0" parTransId="{BF7897BF-8665-46A4-B40E-CC330E4C5E5B}" sibTransId="{54BFDC08-B8ED-49CB-A2A2-E86A8A28B092}"/>
    <dgm:cxn modelId="{9AE786C2-198D-45ED-AEEB-F8C0B956D0B0}" srcId="{1E171C43-BDE5-4F91-81B2-F050CE63F6A7}" destId="{60840392-EF32-4384-8482-DC56AEB7E2D7}" srcOrd="4" destOrd="0" parTransId="{1D67C757-A3E4-4135-85B8-ACA05C2FF7D1}" sibTransId="{13B216A0-DC9B-4209-AA9D-D5BDD42D09A4}"/>
    <dgm:cxn modelId="{8BEBFDC9-A011-45D2-93D3-DED137402C57}" type="presOf" srcId="{EDFAEF65-3246-40FA-9E15-67DD481D0501}" destId="{93A68FA1-1BFF-4C64-8DC9-5C0645893536}" srcOrd="0" destOrd="0" presId="urn:microsoft.com/office/officeart/2005/8/layout/list1"/>
    <dgm:cxn modelId="{A0409EDB-ED17-420A-8F1B-B3C15CE086FB}" srcId="{60840392-EF32-4384-8482-DC56AEB7E2D7}" destId="{EF42146B-BBB8-4756-B55C-1EA18F840F8D}" srcOrd="1" destOrd="0" parTransId="{27420C22-E894-422C-BF96-1D2A1D2A9E83}" sibTransId="{44F1CA50-5BBF-42CD-8655-C755742E2A2F}"/>
    <dgm:cxn modelId="{541909DD-69DB-49D1-82D2-31AC7167E7E9}" type="presOf" srcId="{4D4611E8-3116-488F-B118-9668AA6FC4AC}" destId="{06770F9D-5113-4817-A387-596CD3958E7C}" srcOrd="0" destOrd="0" presId="urn:microsoft.com/office/officeart/2005/8/layout/list1"/>
    <dgm:cxn modelId="{044B84E4-7047-47AD-AFA4-9C142D734631}" type="presOf" srcId="{19248073-906F-4468-B185-0DE412F0ABDD}" destId="{9ACAE262-ED14-4387-A17D-EDC45260FEB1}" srcOrd="1" destOrd="0" presId="urn:microsoft.com/office/officeart/2005/8/layout/list1"/>
    <dgm:cxn modelId="{605700E6-4BF6-47E9-96F8-9478F1DB55B7}" type="presOf" srcId="{53AA8358-C1C9-499E-950C-E124F94901C8}" destId="{0FAC5B60-81A3-42FF-8920-59B912AB73DE}" srcOrd="0" destOrd="0" presId="urn:microsoft.com/office/officeart/2005/8/layout/list1"/>
    <dgm:cxn modelId="{DFEF38F1-18FF-45E8-9920-686B3B969C76}" type="presOf" srcId="{632A1C10-FCF9-4410-A1F3-188DEF3340DC}" destId="{19EFCDDC-5572-473A-867F-397AC524D5B6}" srcOrd="1" destOrd="0" presId="urn:microsoft.com/office/officeart/2005/8/layout/list1"/>
    <dgm:cxn modelId="{4EA6E92F-3F78-450F-9E66-D5845373521F}" type="presParOf" srcId="{7240F18D-84C7-4573-A6F7-67C967BFAF07}" destId="{DA7FF91B-48E2-4938-A989-5FA226C5F4AB}" srcOrd="0" destOrd="0" presId="urn:microsoft.com/office/officeart/2005/8/layout/list1"/>
    <dgm:cxn modelId="{3166B8E6-FD52-4015-8DC2-E82219BED271}" type="presParOf" srcId="{DA7FF91B-48E2-4938-A989-5FA226C5F4AB}" destId="{FD9DBDC0-1F7D-4EB3-AC53-E98F0089AF1F}" srcOrd="0" destOrd="0" presId="urn:microsoft.com/office/officeart/2005/8/layout/list1"/>
    <dgm:cxn modelId="{F6CDA12D-936F-42CB-AD51-B6D128500FD7}" type="presParOf" srcId="{DA7FF91B-48E2-4938-A989-5FA226C5F4AB}" destId="{19EFCDDC-5572-473A-867F-397AC524D5B6}" srcOrd="1" destOrd="0" presId="urn:microsoft.com/office/officeart/2005/8/layout/list1"/>
    <dgm:cxn modelId="{4A7B7009-E274-49E2-ADF7-0DE8EFFA8979}" type="presParOf" srcId="{7240F18D-84C7-4573-A6F7-67C967BFAF07}" destId="{A7CBA9CF-0222-4D6A-A6B5-C2C0A9595B74}" srcOrd="1" destOrd="0" presId="urn:microsoft.com/office/officeart/2005/8/layout/list1"/>
    <dgm:cxn modelId="{089D0101-84B9-426A-84A1-059B24804D55}" type="presParOf" srcId="{7240F18D-84C7-4573-A6F7-67C967BFAF07}" destId="{93A68FA1-1BFF-4C64-8DC9-5C0645893536}" srcOrd="2" destOrd="0" presId="urn:microsoft.com/office/officeart/2005/8/layout/list1"/>
    <dgm:cxn modelId="{B9DF9CF3-C2E8-4E21-A492-231F021F6B92}" type="presParOf" srcId="{7240F18D-84C7-4573-A6F7-67C967BFAF07}" destId="{B0F2BCDD-2891-4BC1-9BBA-2C8467788C80}" srcOrd="3" destOrd="0" presId="urn:microsoft.com/office/officeart/2005/8/layout/list1"/>
    <dgm:cxn modelId="{54D13518-0DE0-4D02-B406-0074B830B563}" type="presParOf" srcId="{7240F18D-84C7-4573-A6F7-67C967BFAF07}" destId="{D72EAC8B-EAB4-4338-8ACF-3D811D579B32}" srcOrd="4" destOrd="0" presId="urn:microsoft.com/office/officeart/2005/8/layout/list1"/>
    <dgm:cxn modelId="{51633BD2-9245-45B8-8007-08E246550700}" type="presParOf" srcId="{D72EAC8B-EAB4-4338-8ACF-3D811D579B32}" destId="{E8FC3A74-7DD3-4B0F-9A84-AEE2937A1C35}" srcOrd="0" destOrd="0" presId="urn:microsoft.com/office/officeart/2005/8/layout/list1"/>
    <dgm:cxn modelId="{1769FFC4-4791-4796-8B3E-C595E61CEF6E}" type="presParOf" srcId="{D72EAC8B-EAB4-4338-8ACF-3D811D579B32}" destId="{6C62B44B-F6CC-48AE-9C5A-E3D3EDAEA003}" srcOrd="1" destOrd="0" presId="urn:microsoft.com/office/officeart/2005/8/layout/list1"/>
    <dgm:cxn modelId="{7DC694F2-ABD7-4F36-BA60-D6BD10D3E973}" type="presParOf" srcId="{7240F18D-84C7-4573-A6F7-67C967BFAF07}" destId="{59897CD4-43B5-4005-B6F4-2BCA65524A28}" srcOrd="5" destOrd="0" presId="urn:microsoft.com/office/officeart/2005/8/layout/list1"/>
    <dgm:cxn modelId="{D965B68B-6193-4DE0-BBD7-3720B5101B81}" type="presParOf" srcId="{7240F18D-84C7-4573-A6F7-67C967BFAF07}" destId="{2371F2A9-8280-42EA-AA13-CC219EAAAEDF}" srcOrd="6" destOrd="0" presId="urn:microsoft.com/office/officeart/2005/8/layout/list1"/>
    <dgm:cxn modelId="{80EA2A8C-DAB1-428A-A0F9-E330BB55E884}" type="presParOf" srcId="{7240F18D-84C7-4573-A6F7-67C967BFAF07}" destId="{AEA31FC4-EC09-42D2-AF22-B201B9452259}" srcOrd="7" destOrd="0" presId="urn:microsoft.com/office/officeart/2005/8/layout/list1"/>
    <dgm:cxn modelId="{CE473962-BBA5-4763-90AE-721494C6ED29}" type="presParOf" srcId="{7240F18D-84C7-4573-A6F7-67C967BFAF07}" destId="{E08DAE52-D67F-435A-BD77-A093B2D324FA}" srcOrd="8" destOrd="0" presId="urn:microsoft.com/office/officeart/2005/8/layout/list1"/>
    <dgm:cxn modelId="{5CBF92BA-B82A-4097-B425-582728200B3B}" type="presParOf" srcId="{E08DAE52-D67F-435A-BD77-A093B2D324FA}" destId="{FF29AF23-6571-4742-B0B2-594D529115DA}" srcOrd="0" destOrd="0" presId="urn:microsoft.com/office/officeart/2005/8/layout/list1"/>
    <dgm:cxn modelId="{6668E427-B592-43C5-A2B9-5363444300DC}" type="presParOf" srcId="{E08DAE52-D67F-435A-BD77-A093B2D324FA}" destId="{9ACAE262-ED14-4387-A17D-EDC45260FEB1}" srcOrd="1" destOrd="0" presId="urn:microsoft.com/office/officeart/2005/8/layout/list1"/>
    <dgm:cxn modelId="{0704F815-612E-45AF-9CCD-8646B75AC00F}" type="presParOf" srcId="{7240F18D-84C7-4573-A6F7-67C967BFAF07}" destId="{7B409A38-F8A9-4491-9185-37C1DE83EFA1}" srcOrd="9" destOrd="0" presId="urn:microsoft.com/office/officeart/2005/8/layout/list1"/>
    <dgm:cxn modelId="{94D9A8ED-F965-4108-8E0A-3F1DD3078831}" type="presParOf" srcId="{7240F18D-84C7-4573-A6F7-67C967BFAF07}" destId="{06770F9D-5113-4817-A387-596CD3958E7C}" srcOrd="10" destOrd="0" presId="urn:microsoft.com/office/officeart/2005/8/layout/list1"/>
    <dgm:cxn modelId="{ED256247-4B3A-4B21-95AF-87DD8BAB6F94}" type="presParOf" srcId="{7240F18D-84C7-4573-A6F7-67C967BFAF07}" destId="{762228B7-B4BB-4773-BF32-7E9B79E4FE8B}" srcOrd="11" destOrd="0" presId="urn:microsoft.com/office/officeart/2005/8/layout/list1"/>
    <dgm:cxn modelId="{3E98F563-18C7-4FCD-BDFC-8F3009F75A29}" type="presParOf" srcId="{7240F18D-84C7-4573-A6F7-67C967BFAF07}" destId="{0DC104C1-AE3A-4E5F-BEA2-423199D68AB6}" srcOrd="12" destOrd="0" presId="urn:microsoft.com/office/officeart/2005/8/layout/list1"/>
    <dgm:cxn modelId="{A71E7A5B-4B01-458A-ABE4-2A025D276AA3}" type="presParOf" srcId="{0DC104C1-AE3A-4E5F-BEA2-423199D68AB6}" destId="{2AFF0EB2-DB11-4590-B1E8-E8D8BF876CDE}" srcOrd="0" destOrd="0" presId="urn:microsoft.com/office/officeart/2005/8/layout/list1"/>
    <dgm:cxn modelId="{7CA4A10D-6CF7-42B3-9D48-FC58DEFA4F98}" type="presParOf" srcId="{0DC104C1-AE3A-4E5F-BEA2-423199D68AB6}" destId="{64442ABE-F4F3-4C16-9851-6C637A076BA5}" srcOrd="1" destOrd="0" presId="urn:microsoft.com/office/officeart/2005/8/layout/list1"/>
    <dgm:cxn modelId="{D63EBC0A-444F-4A94-961F-A726878939EC}" type="presParOf" srcId="{7240F18D-84C7-4573-A6F7-67C967BFAF07}" destId="{E3660F49-A3F7-447E-B795-AF7C0049783D}" srcOrd="13" destOrd="0" presId="urn:microsoft.com/office/officeart/2005/8/layout/list1"/>
    <dgm:cxn modelId="{69A96CA5-FC24-461E-BCF3-D482B110E7CB}" type="presParOf" srcId="{7240F18D-84C7-4573-A6F7-67C967BFAF07}" destId="{0FAC5B60-81A3-42FF-8920-59B912AB73DE}" srcOrd="14" destOrd="0" presId="urn:microsoft.com/office/officeart/2005/8/layout/list1"/>
    <dgm:cxn modelId="{03006D12-BAF9-4BD6-A011-66474AC79B37}" type="presParOf" srcId="{7240F18D-84C7-4573-A6F7-67C967BFAF07}" destId="{F6EDD36F-8F27-4BEC-8803-FC048EC0C706}" srcOrd="15" destOrd="0" presId="urn:microsoft.com/office/officeart/2005/8/layout/list1"/>
    <dgm:cxn modelId="{1792C4DA-DED7-4D04-A4E9-53EAC5451876}" type="presParOf" srcId="{7240F18D-84C7-4573-A6F7-67C967BFAF07}" destId="{27ACB91C-4AA8-4165-90F0-B4C2937994D9}" srcOrd="16" destOrd="0" presId="urn:microsoft.com/office/officeart/2005/8/layout/list1"/>
    <dgm:cxn modelId="{9684F022-39FB-4776-BF68-9A05A8459686}" type="presParOf" srcId="{27ACB91C-4AA8-4165-90F0-B4C2937994D9}" destId="{08FDFBA9-CD06-4185-B22F-B7DE6609CAC5}" srcOrd="0" destOrd="0" presId="urn:microsoft.com/office/officeart/2005/8/layout/list1"/>
    <dgm:cxn modelId="{A698FE55-EB44-46FB-9AD7-AE95E0ED400A}" type="presParOf" srcId="{27ACB91C-4AA8-4165-90F0-B4C2937994D9}" destId="{49A4260C-428B-4564-9AB3-4F2F2EB1AA48}" srcOrd="1" destOrd="0" presId="urn:microsoft.com/office/officeart/2005/8/layout/list1"/>
    <dgm:cxn modelId="{A015E9CB-A685-45EC-8876-8CDFB896F335}" type="presParOf" srcId="{7240F18D-84C7-4573-A6F7-67C967BFAF07}" destId="{63E9C1F6-51BD-494B-BADD-1913DCE1DCEE}" srcOrd="17" destOrd="0" presId="urn:microsoft.com/office/officeart/2005/8/layout/list1"/>
    <dgm:cxn modelId="{92DF1E31-DCD0-40E4-B491-FFD28D3A7076}" type="presParOf" srcId="{7240F18D-84C7-4573-A6F7-67C967BFAF07}" destId="{0889C105-9F3C-4CAF-8CD2-ADA40A85FC7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171C43-BDE5-4F91-81B2-F050CE63F6A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2A1C10-FCF9-4410-A1F3-188DEF3340DC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Model evaluation</a:t>
          </a:r>
        </a:p>
      </dgm:t>
    </dgm:pt>
    <dgm:pt modelId="{BF7897BF-8665-46A4-B40E-CC330E4C5E5B}" type="parTrans" cxnId="{04B124C2-C20D-4F0F-AC31-DB2ACCC54097}">
      <dgm:prSet/>
      <dgm:spPr/>
      <dgm:t>
        <a:bodyPr/>
        <a:lstStyle/>
        <a:p>
          <a:endParaRPr lang="en-US"/>
        </a:p>
      </dgm:t>
    </dgm:pt>
    <dgm:pt modelId="{54BFDC08-B8ED-49CB-A2A2-E86A8A28B092}" type="sibTrans" cxnId="{04B124C2-C20D-4F0F-AC31-DB2ACCC54097}">
      <dgm:prSet/>
      <dgm:spPr/>
      <dgm:t>
        <a:bodyPr/>
        <a:lstStyle/>
        <a:p>
          <a:endParaRPr lang="en-US"/>
        </a:p>
      </dgm:t>
    </dgm:pt>
    <dgm:pt modelId="{EDFAEF65-3246-40FA-9E15-67DD481D0501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Random forest retained the consistently highest cross-validation accuracy and low standard deviation</a:t>
          </a:r>
        </a:p>
      </dgm:t>
    </dgm:pt>
    <dgm:pt modelId="{8C45D325-7A22-4C9D-AE91-CECAAC0DFF91}" type="parTrans" cxnId="{C58F035B-6AD7-4855-83AD-4DF21D701252}">
      <dgm:prSet/>
      <dgm:spPr/>
      <dgm:t>
        <a:bodyPr/>
        <a:lstStyle/>
        <a:p>
          <a:endParaRPr lang="en-US"/>
        </a:p>
      </dgm:t>
    </dgm:pt>
    <dgm:pt modelId="{359F7AD0-5C25-4BD8-95C4-99A69327FE04}" type="sibTrans" cxnId="{C58F035B-6AD7-4855-83AD-4DF21D701252}">
      <dgm:prSet/>
      <dgm:spPr/>
      <dgm:t>
        <a:bodyPr/>
        <a:lstStyle/>
        <a:p>
          <a:endParaRPr lang="en-US"/>
        </a:p>
      </dgm:t>
    </dgm:pt>
    <dgm:pt modelId="{85314945-C646-4B94-B8EF-D62DB95F6A37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Accuracy of around 84% is very good, but has room for improvement</a:t>
          </a:r>
        </a:p>
      </dgm:t>
    </dgm:pt>
    <dgm:pt modelId="{0C26D206-7AD7-43CB-B141-957FC6B8F9C2}" type="parTrans" cxnId="{A1A10201-CDD4-4FEA-982A-98A61F836988}">
      <dgm:prSet/>
      <dgm:spPr/>
      <dgm:t>
        <a:bodyPr/>
        <a:lstStyle/>
        <a:p>
          <a:endParaRPr lang="en-US"/>
        </a:p>
      </dgm:t>
    </dgm:pt>
    <dgm:pt modelId="{290CC4A3-22CB-4779-87A0-A976A54AC14B}" type="sibTrans" cxnId="{A1A10201-CDD4-4FEA-982A-98A61F836988}">
      <dgm:prSet/>
      <dgm:spPr/>
      <dgm:t>
        <a:bodyPr/>
        <a:lstStyle/>
        <a:p>
          <a:endParaRPr lang="en-US"/>
        </a:p>
      </dgm:t>
    </dgm:pt>
    <dgm:pt modelId="{564637BB-F163-42EB-BC45-C830017EBA71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Inventory limitations</a:t>
          </a:r>
        </a:p>
      </dgm:t>
    </dgm:pt>
    <dgm:pt modelId="{F0DE6844-42A3-4954-874D-CD82400505C8}" type="parTrans" cxnId="{8E13D59E-54D5-46D1-ACA8-491C997AB9A3}">
      <dgm:prSet/>
      <dgm:spPr/>
      <dgm:t>
        <a:bodyPr/>
        <a:lstStyle/>
        <a:p>
          <a:endParaRPr lang="en-US"/>
        </a:p>
      </dgm:t>
    </dgm:pt>
    <dgm:pt modelId="{7779FD91-AB00-41BC-BCB8-4202B65375E3}" type="sibTrans" cxnId="{8E13D59E-54D5-46D1-ACA8-491C997AB9A3}">
      <dgm:prSet/>
      <dgm:spPr/>
      <dgm:t>
        <a:bodyPr/>
        <a:lstStyle/>
        <a:p>
          <a:endParaRPr lang="en-US"/>
        </a:p>
      </dgm:t>
    </dgm:pt>
    <dgm:pt modelId="{53AA8358-C1C9-499E-950C-E124F94901C8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Heavily biased and imbalanced landslide points dataset</a:t>
          </a:r>
        </a:p>
      </dgm:t>
    </dgm:pt>
    <dgm:pt modelId="{44E65B8B-CB76-42A6-AC65-4B0EEB50D496}" type="parTrans" cxnId="{DC64E218-E686-4599-A868-CA70B08293E7}">
      <dgm:prSet/>
      <dgm:spPr/>
      <dgm:t>
        <a:bodyPr/>
        <a:lstStyle/>
        <a:p>
          <a:endParaRPr lang="en-US"/>
        </a:p>
      </dgm:t>
    </dgm:pt>
    <dgm:pt modelId="{0058A66A-CAC2-4DFE-B401-978D6FFF9C0C}" type="sibTrans" cxnId="{DC64E218-E686-4599-A868-CA70B08293E7}">
      <dgm:prSet/>
      <dgm:spPr/>
      <dgm:t>
        <a:bodyPr/>
        <a:lstStyle/>
        <a:p>
          <a:endParaRPr lang="en-US"/>
        </a:p>
      </dgm:t>
    </dgm:pt>
    <dgm:pt modelId="{91D00A5F-3F30-4111-9199-7B88286764F0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Landslide polygons having few high confidence values</a:t>
          </a:r>
        </a:p>
      </dgm:t>
    </dgm:pt>
    <dgm:pt modelId="{F968D238-EDCE-4EA6-BE48-93B5217C14B1}" type="parTrans" cxnId="{B7FA3317-A8FD-4D80-B41B-E07C6A441575}">
      <dgm:prSet/>
      <dgm:spPr/>
      <dgm:t>
        <a:bodyPr/>
        <a:lstStyle/>
        <a:p>
          <a:endParaRPr lang="en-US"/>
        </a:p>
      </dgm:t>
    </dgm:pt>
    <dgm:pt modelId="{7616DB97-2BD2-41D7-A7B9-2C4842F243CE}" type="sibTrans" cxnId="{B7FA3317-A8FD-4D80-B41B-E07C6A441575}">
      <dgm:prSet/>
      <dgm:spPr/>
      <dgm:t>
        <a:bodyPr/>
        <a:lstStyle/>
        <a:p>
          <a:endParaRPr lang="en-US"/>
        </a:p>
      </dgm:t>
    </dgm:pt>
    <dgm:pt modelId="{60840392-EF32-4384-8482-DC56AEB7E2D7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Open questions/future work</a:t>
          </a:r>
        </a:p>
      </dgm:t>
    </dgm:pt>
    <dgm:pt modelId="{1D67C757-A3E4-4135-85B8-ACA05C2FF7D1}" type="parTrans" cxnId="{9AE786C2-198D-45ED-AEEB-F8C0B956D0B0}">
      <dgm:prSet/>
      <dgm:spPr/>
      <dgm:t>
        <a:bodyPr/>
        <a:lstStyle/>
        <a:p>
          <a:endParaRPr lang="en-US"/>
        </a:p>
      </dgm:t>
    </dgm:pt>
    <dgm:pt modelId="{13B216A0-DC9B-4209-AA9D-D5BDD42D09A4}" type="sibTrans" cxnId="{9AE786C2-198D-45ED-AEEB-F8C0B956D0B0}">
      <dgm:prSet/>
      <dgm:spPr/>
      <dgm:t>
        <a:bodyPr/>
        <a:lstStyle/>
        <a:p>
          <a:endParaRPr lang="en-US"/>
        </a:p>
      </dgm:t>
    </dgm:pt>
    <dgm:pt modelId="{90522F87-3231-46EF-9647-F32DD030D29E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Optimal parameters for each model</a:t>
          </a:r>
        </a:p>
      </dgm:t>
    </dgm:pt>
    <dgm:pt modelId="{6F2E7529-2C7F-4BB9-8B74-DFEA97D4FC6C}" type="parTrans" cxnId="{BDC5BD37-84E7-4917-B958-F5A84257520B}">
      <dgm:prSet/>
      <dgm:spPr/>
      <dgm:t>
        <a:bodyPr/>
        <a:lstStyle/>
        <a:p>
          <a:endParaRPr lang="en-US"/>
        </a:p>
      </dgm:t>
    </dgm:pt>
    <dgm:pt modelId="{04EFD6AD-A2BE-4BD5-B48C-08A2FC9EE3BB}" type="sibTrans" cxnId="{BDC5BD37-84E7-4917-B958-F5A84257520B}">
      <dgm:prSet/>
      <dgm:spPr/>
      <dgm:t>
        <a:bodyPr/>
        <a:lstStyle/>
        <a:p>
          <a:endParaRPr lang="en-US"/>
        </a:p>
      </dgm:t>
    </dgm:pt>
    <dgm:pt modelId="{EF42146B-BBB8-4756-B55C-1EA18F840F8D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Incorporation of physical laws and dynamics</a:t>
          </a:r>
        </a:p>
      </dgm:t>
    </dgm:pt>
    <dgm:pt modelId="{27420C22-E894-422C-BF96-1D2A1D2A9E83}" type="parTrans" cxnId="{A0409EDB-ED17-420A-8F1B-B3C15CE086FB}">
      <dgm:prSet/>
      <dgm:spPr/>
      <dgm:t>
        <a:bodyPr/>
        <a:lstStyle/>
        <a:p>
          <a:endParaRPr lang="en-US"/>
        </a:p>
      </dgm:t>
    </dgm:pt>
    <dgm:pt modelId="{44F1CA50-5BBF-42CD-8655-C755742E2A2F}" type="sibTrans" cxnId="{A0409EDB-ED17-420A-8F1B-B3C15CE086FB}">
      <dgm:prSet/>
      <dgm:spPr/>
      <dgm:t>
        <a:bodyPr/>
        <a:lstStyle/>
        <a:p>
          <a:endParaRPr lang="en-US"/>
        </a:p>
      </dgm:t>
    </dgm:pt>
    <dgm:pt modelId="{E1FE2C76-E814-4742-B81B-91F48182FB3C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Support vector machine, logistic regression, and multi-layer perceptron are not far behind</a:t>
          </a:r>
        </a:p>
      </dgm:t>
    </dgm:pt>
    <dgm:pt modelId="{CEBDF435-AE58-408D-A010-FA77993DBE64}" type="parTrans" cxnId="{A9A523C1-2ED6-431E-8BF6-79EBD7D4BB09}">
      <dgm:prSet/>
      <dgm:spPr/>
      <dgm:t>
        <a:bodyPr/>
        <a:lstStyle/>
        <a:p>
          <a:endParaRPr lang="en-US"/>
        </a:p>
      </dgm:t>
    </dgm:pt>
    <dgm:pt modelId="{E3A8460F-35A7-4D61-BF18-EB41389CDA01}" type="sibTrans" cxnId="{A9A523C1-2ED6-431E-8BF6-79EBD7D4BB09}">
      <dgm:prSet/>
      <dgm:spPr/>
      <dgm:t>
        <a:bodyPr/>
        <a:lstStyle/>
        <a:p>
          <a:endParaRPr lang="en-US"/>
        </a:p>
      </dgm:t>
    </dgm:pt>
    <dgm:pt modelId="{41A166D0-1D1B-455B-BB45-86B461BE94AF}">
      <dgm:prSet/>
      <dgm:spPr/>
      <dgm:t>
        <a:bodyPr/>
        <a:lstStyle/>
        <a:p>
          <a:r>
            <a:rPr lang="en-US" dirty="0">
              <a:latin typeface="Segoe UI" panose="020B0502040204020203" pitchFamily="34" charset="0"/>
              <a:cs typeface="Segoe UI" panose="020B0502040204020203" pitchFamily="34" charset="0"/>
            </a:rPr>
            <a:t>Notably diverse results from spatial classification</a:t>
          </a:r>
        </a:p>
      </dgm:t>
    </dgm:pt>
    <dgm:pt modelId="{934446A5-FA1F-4863-B7A8-11A3A5620340}" type="parTrans" cxnId="{6EAF8807-DBFF-4F6F-9F96-181A2E277360}">
      <dgm:prSet/>
      <dgm:spPr/>
      <dgm:t>
        <a:bodyPr/>
        <a:lstStyle/>
        <a:p>
          <a:endParaRPr lang="en-US"/>
        </a:p>
      </dgm:t>
    </dgm:pt>
    <dgm:pt modelId="{C0CF5953-8695-4BA1-B584-301A8A710A70}" type="sibTrans" cxnId="{6EAF8807-DBFF-4F6F-9F96-181A2E277360}">
      <dgm:prSet/>
      <dgm:spPr/>
      <dgm:t>
        <a:bodyPr/>
        <a:lstStyle/>
        <a:p>
          <a:endParaRPr lang="en-US"/>
        </a:p>
      </dgm:t>
    </dgm:pt>
    <dgm:pt modelId="{7240F18D-84C7-4573-A6F7-67C967BFAF07}" type="pres">
      <dgm:prSet presAssocID="{1E171C43-BDE5-4F91-81B2-F050CE63F6A7}" presName="linear" presStyleCnt="0">
        <dgm:presLayoutVars>
          <dgm:dir/>
          <dgm:animLvl val="lvl"/>
          <dgm:resizeHandles val="exact"/>
        </dgm:presLayoutVars>
      </dgm:prSet>
      <dgm:spPr/>
    </dgm:pt>
    <dgm:pt modelId="{DA7FF91B-48E2-4938-A989-5FA226C5F4AB}" type="pres">
      <dgm:prSet presAssocID="{632A1C10-FCF9-4410-A1F3-188DEF3340DC}" presName="parentLin" presStyleCnt="0"/>
      <dgm:spPr/>
    </dgm:pt>
    <dgm:pt modelId="{FD9DBDC0-1F7D-4EB3-AC53-E98F0089AF1F}" type="pres">
      <dgm:prSet presAssocID="{632A1C10-FCF9-4410-A1F3-188DEF3340DC}" presName="parentLeftMargin" presStyleLbl="node1" presStyleIdx="0" presStyleCnt="3"/>
      <dgm:spPr/>
    </dgm:pt>
    <dgm:pt modelId="{19EFCDDC-5572-473A-867F-397AC524D5B6}" type="pres">
      <dgm:prSet presAssocID="{632A1C10-FCF9-4410-A1F3-188DEF3340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7CBA9CF-0222-4D6A-A6B5-C2C0A9595B74}" type="pres">
      <dgm:prSet presAssocID="{632A1C10-FCF9-4410-A1F3-188DEF3340DC}" presName="negativeSpace" presStyleCnt="0"/>
      <dgm:spPr/>
    </dgm:pt>
    <dgm:pt modelId="{93A68FA1-1BFF-4C64-8DC9-5C0645893536}" type="pres">
      <dgm:prSet presAssocID="{632A1C10-FCF9-4410-A1F3-188DEF3340DC}" presName="childText" presStyleLbl="conFgAcc1" presStyleIdx="0" presStyleCnt="3" custScaleX="82660" custScaleY="84845">
        <dgm:presLayoutVars>
          <dgm:bulletEnabled val="1"/>
        </dgm:presLayoutVars>
      </dgm:prSet>
      <dgm:spPr/>
    </dgm:pt>
    <dgm:pt modelId="{B0F2BCDD-2891-4BC1-9BBA-2C8467788C80}" type="pres">
      <dgm:prSet presAssocID="{54BFDC08-B8ED-49CB-A2A2-E86A8A28B092}" presName="spaceBetweenRectangles" presStyleCnt="0"/>
      <dgm:spPr/>
    </dgm:pt>
    <dgm:pt modelId="{0DC104C1-AE3A-4E5F-BEA2-423199D68AB6}" type="pres">
      <dgm:prSet presAssocID="{564637BB-F163-42EB-BC45-C830017EBA71}" presName="parentLin" presStyleCnt="0"/>
      <dgm:spPr/>
    </dgm:pt>
    <dgm:pt modelId="{2AFF0EB2-DB11-4590-B1E8-E8D8BF876CDE}" type="pres">
      <dgm:prSet presAssocID="{564637BB-F163-42EB-BC45-C830017EBA71}" presName="parentLeftMargin" presStyleLbl="node1" presStyleIdx="0" presStyleCnt="3"/>
      <dgm:spPr/>
    </dgm:pt>
    <dgm:pt modelId="{64442ABE-F4F3-4C16-9851-6C637A076BA5}" type="pres">
      <dgm:prSet presAssocID="{564637BB-F163-42EB-BC45-C830017EBA7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660F49-A3F7-447E-B795-AF7C0049783D}" type="pres">
      <dgm:prSet presAssocID="{564637BB-F163-42EB-BC45-C830017EBA71}" presName="negativeSpace" presStyleCnt="0"/>
      <dgm:spPr/>
    </dgm:pt>
    <dgm:pt modelId="{0FAC5B60-81A3-42FF-8920-59B912AB73DE}" type="pres">
      <dgm:prSet presAssocID="{564637BB-F163-42EB-BC45-C830017EBA71}" presName="childText" presStyleLbl="conFgAcc1" presStyleIdx="1" presStyleCnt="3" custScaleX="82943" custScaleY="85670">
        <dgm:presLayoutVars>
          <dgm:bulletEnabled val="1"/>
        </dgm:presLayoutVars>
      </dgm:prSet>
      <dgm:spPr/>
    </dgm:pt>
    <dgm:pt modelId="{F6EDD36F-8F27-4BEC-8803-FC048EC0C706}" type="pres">
      <dgm:prSet presAssocID="{7779FD91-AB00-41BC-BCB8-4202B65375E3}" presName="spaceBetweenRectangles" presStyleCnt="0"/>
      <dgm:spPr/>
    </dgm:pt>
    <dgm:pt modelId="{27ACB91C-4AA8-4165-90F0-B4C2937994D9}" type="pres">
      <dgm:prSet presAssocID="{60840392-EF32-4384-8482-DC56AEB7E2D7}" presName="parentLin" presStyleCnt="0"/>
      <dgm:spPr/>
    </dgm:pt>
    <dgm:pt modelId="{08FDFBA9-CD06-4185-B22F-B7DE6609CAC5}" type="pres">
      <dgm:prSet presAssocID="{60840392-EF32-4384-8482-DC56AEB7E2D7}" presName="parentLeftMargin" presStyleLbl="node1" presStyleIdx="1" presStyleCnt="3"/>
      <dgm:spPr/>
    </dgm:pt>
    <dgm:pt modelId="{49A4260C-428B-4564-9AB3-4F2F2EB1AA48}" type="pres">
      <dgm:prSet presAssocID="{60840392-EF32-4384-8482-DC56AEB7E2D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3E9C1F6-51BD-494B-BADD-1913DCE1DCEE}" type="pres">
      <dgm:prSet presAssocID="{60840392-EF32-4384-8482-DC56AEB7E2D7}" presName="negativeSpace" presStyleCnt="0"/>
      <dgm:spPr/>
    </dgm:pt>
    <dgm:pt modelId="{0889C105-9F3C-4CAF-8CD2-ADA40A85FC74}" type="pres">
      <dgm:prSet presAssocID="{60840392-EF32-4384-8482-DC56AEB7E2D7}" presName="childText" presStyleLbl="conFgAcc1" presStyleIdx="2" presStyleCnt="3" custScaleX="82660" custScaleY="93036">
        <dgm:presLayoutVars>
          <dgm:bulletEnabled val="1"/>
        </dgm:presLayoutVars>
      </dgm:prSet>
      <dgm:spPr/>
    </dgm:pt>
  </dgm:ptLst>
  <dgm:cxnLst>
    <dgm:cxn modelId="{A1A10201-CDD4-4FEA-982A-98A61F836988}" srcId="{632A1C10-FCF9-4410-A1F3-188DEF3340DC}" destId="{85314945-C646-4B94-B8EF-D62DB95F6A37}" srcOrd="1" destOrd="0" parTransId="{0C26D206-7AD7-43CB-B141-957FC6B8F9C2}" sibTransId="{290CC4A3-22CB-4779-87A0-A976A54AC14B}"/>
    <dgm:cxn modelId="{6EAF8807-DBFF-4F6F-9F96-181A2E277360}" srcId="{60840392-EF32-4384-8482-DC56AEB7E2D7}" destId="{41A166D0-1D1B-455B-BB45-86B461BE94AF}" srcOrd="2" destOrd="0" parTransId="{934446A5-FA1F-4863-B7A8-11A3A5620340}" sibTransId="{C0CF5953-8695-4BA1-B584-301A8A710A70}"/>
    <dgm:cxn modelId="{B7FA3317-A8FD-4D80-B41B-E07C6A441575}" srcId="{564637BB-F163-42EB-BC45-C830017EBA71}" destId="{91D00A5F-3F30-4111-9199-7B88286764F0}" srcOrd="1" destOrd="0" parTransId="{F968D238-EDCE-4EA6-BE48-93B5217C14B1}" sibTransId="{7616DB97-2BD2-41D7-A7B9-2C4842F243CE}"/>
    <dgm:cxn modelId="{DC64E218-E686-4599-A868-CA70B08293E7}" srcId="{564637BB-F163-42EB-BC45-C830017EBA71}" destId="{53AA8358-C1C9-499E-950C-E124F94901C8}" srcOrd="0" destOrd="0" parTransId="{44E65B8B-CB76-42A6-AC65-4B0EEB50D496}" sibTransId="{0058A66A-CAC2-4DFE-B401-978D6FFF9C0C}"/>
    <dgm:cxn modelId="{86D80319-EA26-4111-9540-607A1796AE83}" type="presOf" srcId="{1E171C43-BDE5-4F91-81B2-F050CE63F6A7}" destId="{7240F18D-84C7-4573-A6F7-67C967BFAF07}" srcOrd="0" destOrd="0" presId="urn:microsoft.com/office/officeart/2005/8/layout/list1"/>
    <dgm:cxn modelId="{20299C21-D875-4283-91D2-2EBB4A6501B1}" type="presOf" srcId="{85314945-C646-4B94-B8EF-D62DB95F6A37}" destId="{93A68FA1-1BFF-4C64-8DC9-5C0645893536}" srcOrd="0" destOrd="1" presId="urn:microsoft.com/office/officeart/2005/8/layout/list1"/>
    <dgm:cxn modelId="{CBF0D028-8E4A-4DBF-B4C8-EFF4324CA61B}" type="presOf" srcId="{E1FE2C76-E814-4742-B81B-91F48182FB3C}" destId="{93A68FA1-1BFF-4C64-8DC9-5C0645893536}" srcOrd="0" destOrd="2" presId="urn:microsoft.com/office/officeart/2005/8/layout/list1"/>
    <dgm:cxn modelId="{BDC5BD37-84E7-4917-B958-F5A84257520B}" srcId="{60840392-EF32-4384-8482-DC56AEB7E2D7}" destId="{90522F87-3231-46EF-9647-F32DD030D29E}" srcOrd="0" destOrd="0" parTransId="{6F2E7529-2C7F-4BB9-8B74-DFEA97D4FC6C}" sibTransId="{04EFD6AD-A2BE-4BD5-B48C-08A2FC9EE3BB}"/>
    <dgm:cxn modelId="{DC412B3C-EFCA-4985-84DA-B301278B28EB}" type="presOf" srcId="{564637BB-F163-42EB-BC45-C830017EBA71}" destId="{64442ABE-F4F3-4C16-9851-6C637A076BA5}" srcOrd="1" destOrd="0" presId="urn:microsoft.com/office/officeart/2005/8/layout/list1"/>
    <dgm:cxn modelId="{C58F035B-6AD7-4855-83AD-4DF21D701252}" srcId="{632A1C10-FCF9-4410-A1F3-188DEF3340DC}" destId="{EDFAEF65-3246-40FA-9E15-67DD481D0501}" srcOrd="0" destOrd="0" parTransId="{8C45D325-7A22-4C9D-AE91-CECAAC0DFF91}" sibTransId="{359F7AD0-5C25-4BD8-95C4-99A69327FE04}"/>
    <dgm:cxn modelId="{B4C58850-BFB3-44B1-8338-371AD990FDC1}" type="presOf" srcId="{632A1C10-FCF9-4410-A1F3-188DEF3340DC}" destId="{FD9DBDC0-1F7D-4EB3-AC53-E98F0089AF1F}" srcOrd="0" destOrd="0" presId="urn:microsoft.com/office/officeart/2005/8/layout/list1"/>
    <dgm:cxn modelId="{2B6C8686-B669-4BF6-850C-1CE15CB420B3}" type="presOf" srcId="{564637BB-F163-42EB-BC45-C830017EBA71}" destId="{2AFF0EB2-DB11-4590-B1E8-E8D8BF876CDE}" srcOrd="0" destOrd="0" presId="urn:microsoft.com/office/officeart/2005/8/layout/list1"/>
    <dgm:cxn modelId="{06F4269A-24A9-46F8-BAE2-BDF2C7E3FA5C}" type="presOf" srcId="{90522F87-3231-46EF-9647-F32DD030D29E}" destId="{0889C105-9F3C-4CAF-8CD2-ADA40A85FC74}" srcOrd="0" destOrd="0" presId="urn:microsoft.com/office/officeart/2005/8/layout/list1"/>
    <dgm:cxn modelId="{6EA83E9A-D516-4E72-B4D5-6B77F273D2FC}" type="presOf" srcId="{EF42146B-BBB8-4756-B55C-1EA18F840F8D}" destId="{0889C105-9F3C-4CAF-8CD2-ADA40A85FC74}" srcOrd="0" destOrd="1" presId="urn:microsoft.com/office/officeart/2005/8/layout/list1"/>
    <dgm:cxn modelId="{8E13D59E-54D5-46D1-ACA8-491C997AB9A3}" srcId="{1E171C43-BDE5-4F91-81B2-F050CE63F6A7}" destId="{564637BB-F163-42EB-BC45-C830017EBA71}" srcOrd="1" destOrd="0" parTransId="{F0DE6844-42A3-4954-874D-CD82400505C8}" sibTransId="{7779FD91-AB00-41BC-BCB8-4202B65375E3}"/>
    <dgm:cxn modelId="{31F2CDA9-D5A5-4E07-B9AE-3B61275393BD}" type="presOf" srcId="{60840392-EF32-4384-8482-DC56AEB7E2D7}" destId="{49A4260C-428B-4564-9AB3-4F2F2EB1AA48}" srcOrd="1" destOrd="0" presId="urn:microsoft.com/office/officeart/2005/8/layout/list1"/>
    <dgm:cxn modelId="{FBD1F1A9-4186-4B8C-B624-93877223A299}" type="presOf" srcId="{91D00A5F-3F30-4111-9199-7B88286764F0}" destId="{0FAC5B60-81A3-42FF-8920-59B912AB73DE}" srcOrd="0" destOrd="1" presId="urn:microsoft.com/office/officeart/2005/8/layout/list1"/>
    <dgm:cxn modelId="{B031DEB1-81CB-4BBE-B081-B1D6305DD303}" type="presOf" srcId="{60840392-EF32-4384-8482-DC56AEB7E2D7}" destId="{08FDFBA9-CD06-4185-B22F-B7DE6609CAC5}" srcOrd="0" destOrd="0" presId="urn:microsoft.com/office/officeart/2005/8/layout/list1"/>
    <dgm:cxn modelId="{A9A523C1-2ED6-431E-8BF6-79EBD7D4BB09}" srcId="{632A1C10-FCF9-4410-A1F3-188DEF3340DC}" destId="{E1FE2C76-E814-4742-B81B-91F48182FB3C}" srcOrd="2" destOrd="0" parTransId="{CEBDF435-AE58-408D-A010-FA77993DBE64}" sibTransId="{E3A8460F-35A7-4D61-BF18-EB41389CDA01}"/>
    <dgm:cxn modelId="{04B124C2-C20D-4F0F-AC31-DB2ACCC54097}" srcId="{1E171C43-BDE5-4F91-81B2-F050CE63F6A7}" destId="{632A1C10-FCF9-4410-A1F3-188DEF3340DC}" srcOrd="0" destOrd="0" parTransId="{BF7897BF-8665-46A4-B40E-CC330E4C5E5B}" sibTransId="{54BFDC08-B8ED-49CB-A2A2-E86A8A28B092}"/>
    <dgm:cxn modelId="{9AE786C2-198D-45ED-AEEB-F8C0B956D0B0}" srcId="{1E171C43-BDE5-4F91-81B2-F050CE63F6A7}" destId="{60840392-EF32-4384-8482-DC56AEB7E2D7}" srcOrd="2" destOrd="0" parTransId="{1D67C757-A3E4-4135-85B8-ACA05C2FF7D1}" sibTransId="{13B216A0-DC9B-4209-AA9D-D5BDD42D09A4}"/>
    <dgm:cxn modelId="{8BEBFDC9-A011-45D2-93D3-DED137402C57}" type="presOf" srcId="{EDFAEF65-3246-40FA-9E15-67DD481D0501}" destId="{93A68FA1-1BFF-4C64-8DC9-5C0645893536}" srcOrd="0" destOrd="0" presId="urn:microsoft.com/office/officeart/2005/8/layout/list1"/>
    <dgm:cxn modelId="{A0409EDB-ED17-420A-8F1B-B3C15CE086FB}" srcId="{60840392-EF32-4384-8482-DC56AEB7E2D7}" destId="{EF42146B-BBB8-4756-B55C-1EA18F840F8D}" srcOrd="1" destOrd="0" parTransId="{27420C22-E894-422C-BF96-1D2A1D2A9E83}" sibTransId="{44F1CA50-5BBF-42CD-8655-C755742E2A2F}"/>
    <dgm:cxn modelId="{605700E6-4BF6-47E9-96F8-9478F1DB55B7}" type="presOf" srcId="{53AA8358-C1C9-499E-950C-E124F94901C8}" destId="{0FAC5B60-81A3-42FF-8920-59B912AB73DE}" srcOrd="0" destOrd="0" presId="urn:microsoft.com/office/officeart/2005/8/layout/list1"/>
    <dgm:cxn modelId="{5CE7C5EE-A5E5-4659-8898-2DFF0C4ECDED}" type="presOf" srcId="{41A166D0-1D1B-455B-BB45-86B461BE94AF}" destId="{0889C105-9F3C-4CAF-8CD2-ADA40A85FC74}" srcOrd="0" destOrd="2" presId="urn:microsoft.com/office/officeart/2005/8/layout/list1"/>
    <dgm:cxn modelId="{DFEF38F1-18FF-45E8-9920-686B3B969C76}" type="presOf" srcId="{632A1C10-FCF9-4410-A1F3-188DEF3340DC}" destId="{19EFCDDC-5572-473A-867F-397AC524D5B6}" srcOrd="1" destOrd="0" presId="urn:microsoft.com/office/officeart/2005/8/layout/list1"/>
    <dgm:cxn modelId="{4EA6E92F-3F78-450F-9E66-D5845373521F}" type="presParOf" srcId="{7240F18D-84C7-4573-A6F7-67C967BFAF07}" destId="{DA7FF91B-48E2-4938-A989-5FA226C5F4AB}" srcOrd="0" destOrd="0" presId="urn:microsoft.com/office/officeart/2005/8/layout/list1"/>
    <dgm:cxn modelId="{3166B8E6-FD52-4015-8DC2-E82219BED271}" type="presParOf" srcId="{DA7FF91B-48E2-4938-A989-5FA226C5F4AB}" destId="{FD9DBDC0-1F7D-4EB3-AC53-E98F0089AF1F}" srcOrd="0" destOrd="0" presId="urn:microsoft.com/office/officeart/2005/8/layout/list1"/>
    <dgm:cxn modelId="{F6CDA12D-936F-42CB-AD51-B6D128500FD7}" type="presParOf" srcId="{DA7FF91B-48E2-4938-A989-5FA226C5F4AB}" destId="{19EFCDDC-5572-473A-867F-397AC524D5B6}" srcOrd="1" destOrd="0" presId="urn:microsoft.com/office/officeart/2005/8/layout/list1"/>
    <dgm:cxn modelId="{4A7B7009-E274-49E2-ADF7-0DE8EFFA8979}" type="presParOf" srcId="{7240F18D-84C7-4573-A6F7-67C967BFAF07}" destId="{A7CBA9CF-0222-4D6A-A6B5-C2C0A9595B74}" srcOrd="1" destOrd="0" presId="urn:microsoft.com/office/officeart/2005/8/layout/list1"/>
    <dgm:cxn modelId="{089D0101-84B9-426A-84A1-059B24804D55}" type="presParOf" srcId="{7240F18D-84C7-4573-A6F7-67C967BFAF07}" destId="{93A68FA1-1BFF-4C64-8DC9-5C0645893536}" srcOrd="2" destOrd="0" presId="urn:microsoft.com/office/officeart/2005/8/layout/list1"/>
    <dgm:cxn modelId="{B9DF9CF3-C2E8-4E21-A492-231F021F6B92}" type="presParOf" srcId="{7240F18D-84C7-4573-A6F7-67C967BFAF07}" destId="{B0F2BCDD-2891-4BC1-9BBA-2C8467788C80}" srcOrd="3" destOrd="0" presId="urn:microsoft.com/office/officeart/2005/8/layout/list1"/>
    <dgm:cxn modelId="{3E98F563-18C7-4FCD-BDFC-8F3009F75A29}" type="presParOf" srcId="{7240F18D-84C7-4573-A6F7-67C967BFAF07}" destId="{0DC104C1-AE3A-4E5F-BEA2-423199D68AB6}" srcOrd="4" destOrd="0" presId="urn:microsoft.com/office/officeart/2005/8/layout/list1"/>
    <dgm:cxn modelId="{A71E7A5B-4B01-458A-ABE4-2A025D276AA3}" type="presParOf" srcId="{0DC104C1-AE3A-4E5F-BEA2-423199D68AB6}" destId="{2AFF0EB2-DB11-4590-B1E8-E8D8BF876CDE}" srcOrd="0" destOrd="0" presId="urn:microsoft.com/office/officeart/2005/8/layout/list1"/>
    <dgm:cxn modelId="{7CA4A10D-6CF7-42B3-9D48-FC58DEFA4F98}" type="presParOf" srcId="{0DC104C1-AE3A-4E5F-BEA2-423199D68AB6}" destId="{64442ABE-F4F3-4C16-9851-6C637A076BA5}" srcOrd="1" destOrd="0" presId="urn:microsoft.com/office/officeart/2005/8/layout/list1"/>
    <dgm:cxn modelId="{D63EBC0A-444F-4A94-961F-A726878939EC}" type="presParOf" srcId="{7240F18D-84C7-4573-A6F7-67C967BFAF07}" destId="{E3660F49-A3F7-447E-B795-AF7C0049783D}" srcOrd="5" destOrd="0" presId="urn:microsoft.com/office/officeart/2005/8/layout/list1"/>
    <dgm:cxn modelId="{69A96CA5-FC24-461E-BCF3-D482B110E7CB}" type="presParOf" srcId="{7240F18D-84C7-4573-A6F7-67C967BFAF07}" destId="{0FAC5B60-81A3-42FF-8920-59B912AB73DE}" srcOrd="6" destOrd="0" presId="urn:microsoft.com/office/officeart/2005/8/layout/list1"/>
    <dgm:cxn modelId="{03006D12-BAF9-4BD6-A011-66474AC79B37}" type="presParOf" srcId="{7240F18D-84C7-4573-A6F7-67C967BFAF07}" destId="{F6EDD36F-8F27-4BEC-8803-FC048EC0C706}" srcOrd="7" destOrd="0" presId="urn:microsoft.com/office/officeart/2005/8/layout/list1"/>
    <dgm:cxn modelId="{1792C4DA-DED7-4D04-A4E9-53EAC5451876}" type="presParOf" srcId="{7240F18D-84C7-4573-A6F7-67C967BFAF07}" destId="{27ACB91C-4AA8-4165-90F0-B4C2937994D9}" srcOrd="8" destOrd="0" presId="urn:microsoft.com/office/officeart/2005/8/layout/list1"/>
    <dgm:cxn modelId="{9684F022-39FB-4776-BF68-9A05A8459686}" type="presParOf" srcId="{27ACB91C-4AA8-4165-90F0-B4C2937994D9}" destId="{08FDFBA9-CD06-4185-B22F-B7DE6609CAC5}" srcOrd="0" destOrd="0" presId="urn:microsoft.com/office/officeart/2005/8/layout/list1"/>
    <dgm:cxn modelId="{A698FE55-EB44-46FB-9AD7-AE95E0ED400A}" type="presParOf" srcId="{27ACB91C-4AA8-4165-90F0-B4C2937994D9}" destId="{49A4260C-428B-4564-9AB3-4F2F2EB1AA48}" srcOrd="1" destOrd="0" presId="urn:microsoft.com/office/officeart/2005/8/layout/list1"/>
    <dgm:cxn modelId="{A015E9CB-A685-45EC-8876-8CDFB896F335}" type="presParOf" srcId="{7240F18D-84C7-4573-A6F7-67C967BFAF07}" destId="{63E9C1F6-51BD-494B-BADD-1913DCE1DCEE}" srcOrd="9" destOrd="0" presId="urn:microsoft.com/office/officeart/2005/8/layout/list1"/>
    <dgm:cxn modelId="{92DF1E31-DCD0-40E4-B491-FFD28D3A7076}" type="presParOf" srcId="{7240F18D-84C7-4573-A6F7-67C967BFAF07}" destId="{0889C105-9F3C-4CAF-8CD2-ADA40A85FC7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68FA1-1BFF-4C64-8DC9-5C0645893536}">
      <dsp:nvSpPr>
        <dsp:cNvPr id="0" name=""/>
        <dsp:cNvSpPr/>
      </dsp:nvSpPr>
      <dsp:spPr>
        <a:xfrm>
          <a:off x="0" y="1758910"/>
          <a:ext cx="7133407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332" tIns="416560" rIns="66733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9 deaths and over $9 million in damage in 2010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Rapidly growing population and tourism industry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1758910"/>
        <a:ext cx="7133407" cy="1228500"/>
      </dsp:txXfrm>
    </dsp:sp>
    <dsp:sp modelId="{19EFCDDC-5572-473A-867F-397AC524D5B6}">
      <dsp:nvSpPr>
        <dsp:cNvPr id="0" name=""/>
        <dsp:cNvSpPr/>
      </dsp:nvSpPr>
      <dsp:spPr>
        <a:xfrm>
          <a:off x="429920" y="1463710"/>
          <a:ext cx="6018882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99" tIns="0" rIns="2274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Landslides in Colorado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58741" y="1492531"/>
        <a:ext cx="5961240" cy="532758"/>
      </dsp:txXfrm>
    </dsp:sp>
    <dsp:sp modelId="{01FBD46A-8BAF-40EC-83BB-D1A437BA6C0B}">
      <dsp:nvSpPr>
        <dsp:cNvPr id="0" name=""/>
        <dsp:cNvSpPr/>
      </dsp:nvSpPr>
      <dsp:spPr>
        <a:xfrm>
          <a:off x="0" y="3390610"/>
          <a:ext cx="7133321" cy="86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332" tIns="416560" rIns="66733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No statewide map of landslide susceptibility (yet)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3390610"/>
        <a:ext cx="7133321" cy="866250"/>
      </dsp:txXfrm>
    </dsp:sp>
    <dsp:sp modelId="{326F8E6C-4924-4BCB-86CA-380423166648}">
      <dsp:nvSpPr>
        <dsp:cNvPr id="0" name=""/>
        <dsp:cNvSpPr/>
      </dsp:nvSpPr>
      <dsp:spPr>
        <a:xfrm>
          <a:off x="429920" y="3095410"/>
          <a:ext cx="6018882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99" tIns="0" rIns="2274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Substantial risk to both people and infrastructure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58741" y="3124231"/>
        <a:ext cx="5961240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68FA1-1BFF-4C64-8DC9-5C0645893536}">
      <dsp:nvSpPr>
        <dsp:cNvPr id="0" name=""/>
        <dsp:cNvSpPr/>
      </dsp:nvSpPr>
      <dsp:spPr>
        <a:xfrm>
          <a:off x="0" y="523504"/>
          <a:ext cx="9686026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743" tIns="499872" rIns="75174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Elevation, slope angle, slope aspect, plan curvature, profile curvature, distance to faults, rock lithology, soil type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523504"/>
        <a:ext cx="9686026" cy="1436400"/>
      </dsp:txXfrm>
    </dsp:sp>
    <dsp:sp modelId="{19EFCDDC-5572-473A-867F-397AC524D5B6}">
      <dsp:nvSpPr>
        <dsp:cNvPr id="0" name=""/>
        <dsp:cNvSpPr/>
      </dsp:nvSpPr>
      <dsp:spPr>
        <a:xfrm>
          <a:off x="484301" y="169264"/>
          <a:ext cx="678021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276" tIns="0" rIns="2562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>
              <a:latin typeface="Segoe UI" panose="020B0502040204020203" pitchFamily="34" charset="0"/>
              <a:cs typeface="Segoe UI" panose="020B0502040204020203" pitchFamily="34" charset="0"/>
            </a:rPr>
            <a:t>Geomorphological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18886" y="203849"/>
        <a:ext cx="6711048" cy="639310"/>
      </dsp:txXfrm>
    </dsp:sp>
    <dsp:sp modelId="{F88DE604-3B5A-445C-AC44-EEF4D82E99D1}">
      <dsp:nvSpPr>
        <dsp:cNvPr id="0" name=""/>
        <dsp:cNvSpPr/>
      </dsp:nvSpPr>
      <dsp:spPr>
        <a:xfrm>
          <a:off x="0" y="2443744"/>
          <a:ext cx="9686026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743" tIns="499872" rIns="75174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NDVI, distance to rivers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2443744"/>
        <a:ext cx="9686026" cy="1039500"/>
      </dsp:txXfrm>
    </dsp:sp>
    <dsp:sp modelId="{16EEE6AF-7E69-48BC-857C-3B7CB6CBD7D7}">
      <dsp:nvSpPr>
        <dsp:cNvPr id="0" name=""/>
        <dsp:cNvSpPr/>
      </dsp:nvSpPr>
      <dsp:spPr>
        <a:xfrm>
          <a:off x="484301" y="2089504"/>
          <a:ext cx="678021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276" tIns="0" rIns="2562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Environmental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18886" y="2124089"/>
        <a:ext cx="6711048" cy="639310"/>
      </dsp:txXfrm>
    </dsp:sp>
    <dsp:sp modelId="{5A0C2697-A6E5-4835-82E6-051B14F6994A}">
      <dsp:nvSpPr>
        <dsp:cNvPr id="0" name=""/>
        <dsp:cNvSpPr/>
      </dsp:nvSpPr>
      <dsp:spPr>
        <a:xfrm>
          <a:off x="0" y="3967084"/>
          <a:ext cx="9686026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743" tIns="499872" rIns="75174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Distance to roads, land cover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3967084"/>
        <a:ext cx="9686026" cy="1039500"/>
      </dsp:txXfrm>
    </dsp:sp>
    <dsp:sp modelId="{1D64A147-4976-41C4-874C-A1252DB5FCCC}">
      <dsp:nvSpPr>
        <dsp:cNvPr id="0" name=""/>
        <dsp:cNvSpPr/>
      </dsp:nvSpPr>
      <dsp:spPr>
        <a:xfrm>
          <a:off x="484301" y="3612844"/>
          <a:ext cx="678021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276" tIns="0" rIns="2562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Segoe UI" panose="020B0502040204020203" pitchFamily="34" charset="0"/>
              <a:cs typeface="Segoe UI" panose="020B0502040204020203" pitchFamily="34" charset="0"/>
            </a:rPr>
            <a:t>Anthropogenic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18886" y="3647429"/>
        <a:ext cx="6711048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68FA1-1BFF-4C64-8DC9-5C0645893536}">
      <dsp:nvSpPr>
        <dsp:cNvPr id="0" name=""/>
        <dsp:cNvSpPr/>
      </dsp:nvSpPr>
      <dsp:spPr>
        <a:xfrm>
          <a:off x="0" y="361462"/>
          <a:ext cx="4175786" cy="1466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646" tIns="395732" rIns="39064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Segoe UI" panose="020B0502040204020203" pitchFamily="34" charset="0"/>
              <a:cs typeface="Segoe UI" panose="020B0502040204020203" pitchFamily="34" charset="0"/>
            </a:rPr>
            <a:t>Joining and extracting values of each factor at each point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Segoe UI" panose="020B0502040204020203" pitchFamily="34" charset="0"/>
              <a:cs typeface="Segoe UI" panose="020B0502040204020203" pitchFamily="34" charset="0"/>
            </a:rPr>
            <a:t>Test classification models</a:t>
          </a:r>
        </a:p>
      </dsp:txBody>
      <dsp:txXfrm>
        <a:off x="0" y="361462"/>
        <a:ext cx="4175786" cy="1466325"/>
      </dsp:txXfrm>
    </dsp:sp>
    <dsp:sp modelId="{19EFCDDC-5572-473A-867F-397AC524D5B6}">
      <dsp:nvSpPr>
        <dsp:cNvPr id="0" name=""/>
        <dsp:cNvSpPr/>
      </dsp:nvSpPr>
      <dsp:spPr>
        <a:xfrm>
          <a:off x="251668" y="81022"/>
          <a:ext cx="35233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175" tIns="0" rIns="13317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Segoe UI" panose="020B0502040204020203" pitchFamily="34" charset="0"/>
              <a:cs typeface="Segoe UI" panose="020B0502040204020203" pitchFamily="34" charset="0"/>
            </a:rPr>
            <a:t>Non-spatial component</a:t>
          </a:r>
        </a:p>
      </dsp:txBody>
      <dsp:txXfrm>
        <a:off x="279048" y="108402"/>
        <a:ext cx="3468600" cy="506120"/>
      </dsp:txXfrm>
    </dsp:sp>
    <dsp:sp modelId="{2371F2A9-8280-42EA-AA13-CC219EAAAEDF}">
      <dsp:nvSpPr>
        <dsp:cNvPr id="0" name=""/>
        <dsp:cNvSpPr/>
      </dsp:nvSpPr>
      <dsp:spPr>
        <a:xfrm>
          <a:off x="0" y="2210827"/>
          <a:ext cx="5033371" cy="113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646" tIns="395732" rIns="39064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Segoe UI" panose="020B0502040204020203" pitchFamily="34" charset="0"/>
              <a:cs typeface="Segoe UI" panose="020B0502040204020203" pitchFamily="34" charset="0"/>
            </a:rPr>
            <a:t>Using random forest to create a prediction raster</a:t>
          </a:r>
        </a:p>
      </dsp:txBody>
      <dsp:txXfrm>
        <a:off x="0" y="2210827"/>
        <a:ext cx="5033371" cy="1137150"/>
      </dsp:txXfrm>
    </dsp:sp>
    <dsp:sp modelId="{6C62B44B-F6CC-48AE-9C5A-E3D3EDAEA003}">
      <dsp:nvSpPr>
        <dsp:cNvPr id="0" name=""/>
        <dsp:cNvSpPr/>
      </dsp:nvSpPr>
      <dsp:spPr>
        <a:xfrm>
          <a:off x="251668" y="1930387"/>
          <a:ext cx="35233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175" tIns="0" rIns="13317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Segoe UI" panose="020B0502040204020203" pitchFamily="34" charset="0"/>
              <a:cs typeface="Segoe UI" panose="020B0502040204020203" pitchFamily="34" charset="0"/>
            </a:rPr>
            <a:t>Spatial component</a:t>
          </a:r>
          <a:endParaRPr lang="en-US" sz="19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79048" y="1957767"/>
        <a:ext cx="3468600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1F2A9-8280-42EA-AA13-CC219EAAAEDF}">
      <dsp:nvSpPr>
        <dsp:cNvPr id="0" name=""/>
        <dsp:cNvSpPr/>
      </dsp:nvSpPr>
      <dsp:spPr>
        <a:xfrm>
          <a:off x="0" y="306762"/>
          <a:ext cx="5033371" cy="1137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646" tIns="395732" rIns="39064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Segoe UI" panose="020B0502040204020203" pitchFamily="34" charset="0"/>
              <a:cs typeface="Segoe UI" panose="020B0502040204020203" pitchFamily="34" charset="0"/>
            </a:rPr>
            <a:t>Using random forest to create a prediction raster</a:t>
          </a:r>
        </a:p>
      </dsp:txBody>
      <dsp:txXfrm>
        <a:off x="0" y="306762"/>
        <a:ext cx="5033371" cy="1137150"/>
      </dsp:txXfrm>
    </dsp:sp>
    <dsp:sp modelId="{6C62B44B-F6CC-48AE-9C5A-E3D3EDAEA003}">
      <dsp:nvSpPr>
        <dsp:cNvPr id="0" name=""/>
        <dsp:cNvSpPr/>
      </dsp:nvSpPr>
      <dsp:spPr>
        <a:xfrm>
          <a:off x="251668" y="26322"/>
          <a:ext cx="35233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175" tIns="0" rIns="13317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Segoe UI" panose="020B0502040204020203" pitchFamily="34" charset="0"/>
              <a:cs typeface="Segoe UI" panose="020B0502040204020203" pitchFamily="34" charset="0"/>
            </a:rPr>
            <a:t>Spatial component</a:t>
          </a:r>
        </a:p>
      </dsp:txBody>
      <dsp:txXfrm>
        <a:off x="279048" y="53702"/>
        <a:ext cx="3468600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68FA1-1BFF-4C64-8DC9-5C0645893536}">
      <dsp:nvSpPr>
        <dsp:cNvPr id="0" name=""/>
        <dsp:cNvSpPr/>
      </dsp:nvSpPr>
      <dsp:spPr>
        <a:xfrm>
          <a:off x="0" y="344342"/>
          <a:ext cx="6876486" cy="736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647" tIns="312420" rIns="64564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Estimators: 500, maximum depth: 10, minimum samples per leaf: </a:t>
          </a:r>
        </a:p>
      </dsp:txBody>
      <dsp:txXfrm>
        <a:off x="0" y="344342"/>
        <a:ext cx="6876486" cy="736312"/>
      </dsp:txXfrm>
    </dsp:sp>
    <dsp:sp modelId="{19EFCDDC-5572-473A-867F-397AC524D5B6}">
      <dsp:nvSpPr>
        <dsp:cNvPr id="0" name=""/>
        <dsp:cNvSpPr/>
      </dsp:nvSpPr>
      <dsp:spPr>
        <a:xfrm>
          <a:off x="415950" y="93422"/>
          <a:ext cx="58233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07" tIns="0" rIns="22010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Random forest</a:t>
          </a:r>
        </a:p>
      </dsp:txBody>
      <dsp:txXfrm>
        <a:off x="440448" y="117920"/>
        <a:ext cx="5774304" cy="452844"/>
      </dsp:txXfrm>
    </dsp:sp>
    <dsp:sp modelId="{2371F2A9-8280-42EA-AA13-CC219EAAAEDF}">
      <dsp:nvSpPr>
        <dsp:cNvPr id="0" name=""/>
        <dsp:cNvSpPr/>
      </dsp:nvSpPr>
      <dsp:spPr>
        <a:xfrm>
          <a:off x="0" y="1423374"/>
          <a:ext cx="6876486" cy="736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647" tIns="312420" rIns="64564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All </a:t>
          </a:r>
          <a:r>
            <a:rPr lang="en-US" sz="1500" kern="1200">
              <a:latin typeface="Segoe UI" panose="020B0502040204020203" pitchFamily="34" charset="0"/>
              <a:cs typeface="Segoe UI" panose="020B0502040204020203" pitchFamily="34" charset="0"/>
            </a:rPr>
            <a:t>default parameters</a:t>
          </a:r>
          <a:endParaRPr lang="en-US" sz="15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1423374"/>
        <a:ext cx="6876486" cy="736312"/>
      </dsp:txXfrm>
    </dsp:sp>
    <dsp:sp modelId="{6C62B44B-F6CC-48AE-9C5A-E3D3EDAEA003}">
      <dsp:nvSpPr>
        <dsp:cNvPr id="0" name=""/>
        <dsp:cNvSpPr/>
      </dsp:nvSpPr>
      <dsp:spPr>
        <a:xfrm>
          <a:off x="415950" y="1172454"/>
          <a:ext cx="58233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07" tIns="0" rIns="22010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Gaussian Naïve Bayes</a:t>
          </a:r>
        </a:p>
      </dsp:txBody>
      <dsp:txXfrm>
        <a:off x="440448" y="1196952"/>
        <a:ext cx="5774304" cy="452844"/>
      </dsp:txXfrm>
    </dsp:sp>
    <dsp:sp modelId="{06770F9D-5113-4817-A387-596CD3958E7C}">
      <dsp:nvSpPr>
        <dsp:cNvPr id="0" name=""/>
        <dsp:cNvSpPr/>
      </dsp:nvSpPr>
      <dsp:spPr>
        <a:xfrm>
          <a:off x="0" y="2502407"/>
          <a:ext cx="6876486" cy="736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647" tIns="312420" rIns="64564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Kernel: Radial basis function.</a:t>
          </a:r>
        </a:p>
      </dsp:txBody>
      <dsp:txXfrm>
        <a:off x="0" y="2502407"/>
        <a:ext cx="6876486" cy="736312"/>
      </dsp:txXfrm>
    </dsp:sp>
    <dsp:sp modelId="{9ACAE262-ED14-4387-A17D-EDC45260FEB1}">
      <dsp:nvSpPr>
        <dsp:cNvPr id="0" name=""/>
        <dsp:cNvSpPr/>
      </dsp:nvSpPr>
      <dsp:spPr>
        <a:xfrm>
          <a:off x="415950" y="2251487"/>
          <a:ext cx="58233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07" tIns="0" rIns="22010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Support vector machine</a:t>
          </a:r>
        </a:p>
      </dsp:txBody>
      <dsp:txXfrm>
        <a:off x="440448" y="2275985"/>
        <a:ext cx="5774304" cy="452844"/>
      </dsp:txXfrm>
    </dsp:sp>
    <dsp:sp modelId="{0FAC5B60-81A3-42FF-8920-59B912AB73DE}">
      <dsp:nvSpPr>
        <dsp:cNvPr id="0" name=""/>
        <dsp:cNvSpPr/>
      </dsp:nvSpPr>
      <dsp:spPr>
        <a:xfrm>
          <a:off x="0" y="3581439"/>
          <a:ext cx="6900028" cy="736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647" tIns="312420" rIns="64564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Penalty: l2, solver: </a:t>
          </a:r>
          <a:r>
            <a:rPr lang="en-US" sz="1500" kern="1200" dirty="0" err="1">
              <a:latin typeface="Segoe UI" panose="020B0502040204020203" pitchFamily="34" charset="0"/>
              <a:cs typeface="Segoe UI" panose="020B0502040204020203" pitchFamily="34" charset="0"/>
            </a:rPr>
            <a:t>lbfgs</a:t>
          </a: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dsp:txBody>
      <dsp:txXfrm>
        <a:off x="0" y="3581439"/>
        <a:ext cx="6900028" cy="736312"/>
      </dsp:txXfrm>
    </dsp:sp>
    <dsp:sp modelId="{64442ABE-F4F3-4C16-9851-6C637A076BA5}">
      <dsp:nvSpPr>
        <dsp:cNvPr id="0" name=""/>
        <dsp:cNvSpPr/>
      </dsp:nvSpPr>
      <dsp:spPr>
        <a:xfrm>
          <a:off x="415950" y="3330519"/>
          <a:ext cx="58233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07" tIns="0" rIns="22010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Logistic Regression</a:t>
          </a:r>
        </a:p>
      </dsp:txBody>
      <dsp:txXfrm>
        <a:off x="440448" y="3355017"/>
        <a:ext cx="5774304" cy="452844"/>
      </dsp:txXfrm>
    </dsp:sp>
    <dsp:sp modelId="{0889C105-9F3C-4CAF-8CD2-ADA40A85FC74}">
      <dsp:nvSpPr>
        <dsp:cNvPr id="0" name=""/>
        <dsp:cNvSpPr/>
      </dsp:nvSpPr>
      <dsp:spPr>
        <a:xfrm>
          <a:off x="0" y="4660472"/>
          <a:ext cx="6876486" cy="736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647" tIns="312420" rIns="64564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Activation: </a:t>
          </a:r>
          <a:r>
            <a:rPr lang="en-US" sz="1500" kern="1200" dirty="0" err="1">
              <a:latin typeface="Segoe UI" panose="020B0502040204020203" pitchFamily="34" charset="0"/>
              <a:cs typeface="Segoe UI" panose="020B0502040204020203" pitchFamily="34" charset="0"/>
            </a:rPr>
            <a:t>ReLU</a:t>
          </a: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, solver: </a:t>
          </a:r>
          <a:r>
            <a:rPr lang="en-US" sz="1500" kern="1200" dirty="0" err="1">
              <a:latin typeface="Segoe UI" panose="020B0502040204020203" pitchFamily="34" charset="0"/>
              <a:cs typeface="Segoe UI" panose="020B0502040204020203" pitchFamily="34" charset="0"/>
            </a:rPr>
            <a:t>lbfgs</a:t>
          </a: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, learning rate: constant.</a:t>
          </a:r>
        </a:p>
      </dsp:txBody>
      <dsp:txXfrm>
        <a:off x="0" y="4660472"/>
        <a:ext cx="6876486" cy="736312"/>
      </dsp:txXfrm>
    </dsp:sp>
    <dsp:sp modelId="{49A4260C-428B-4564-9AB3-4F2F2EB1AA48}">
      <dsp:nvSpPr>
        <dsp:cNvPr id="0" name=""/>
        <dsp:cNvSpPr/>
      </dsp:nvSpPr>
      <dsp:spPr>
        <a:xfrm>
          <a:off x="415950" y="4409552"/>
          <a:ext cx="58233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07" tIns="0" rIns="22010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Segoe UI" panose="020B0502040204020203" pitchFamily="34" charset="0"/>
              <a:cs typeface="Segoe UI" panose="020B0502040204020203" pitchFamily="34" charset="0"/>
            </a:rPr>
            <a:t>Multi-layer perceptron</a:t>
          </a:r>
        </a:p>
      </dsp:txBody>
      <dsp:txXfrm>
        <a:off x="440448" y="4434050"/>
        <a:ext cx="5774304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68FA1-1BFF-4C64-8DC9-5C0645893536}">
      <dsp:nvSpPr>
        <dsp:cNvPr id="0" name=""/>
        <dsp:cNvSpPr/>
      </dsp:nvSpPr>
      <dsp:spPr>
        <a:xfrm>
          <a:off x="0" y="320570"/>
          <a:ext cx="5044409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630" tIns="270764" rIns="47363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0.845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0.047</a:t>
          </a:r>
        </a:p>
      </dsp:txBody>
      <dsp:txXfrm>
        <a:off x="0" y="320570"/>
        <a:ext cx="5044409" cy="798525"/>
      </dsp:txXfrm>
    </dsp:sp>
    <dsp:sp modelId="{19EFCDDC-5572-473A-867F-397AC524D5B6}">
      <dsp:nvSpPr>
        <dsp:cNvPr id="0" name=""/>
        <dsp:cNvSpPr/>
      </dsp:nvSpPr>
      <dsp:spPr>
        <a:xfrm>
          <a:off x="305130" y="128690"/>
          <a:ext cx="42718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65" tIns="0" rIns="1614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Random forest</a:t>
          </a:r>
        </a:p>
      </dsp:txBody>
      <dsp:txXfrm>
        <a:off x="323864" y="147424"/>
        <a:ext cx="4234352" cy="346292"/>
      </dsp:txXfrm>
    </dsp:sp>
    <dsp:sp modelId="{2371F2A9-8280-42EA-AA13-CC219EAAAEDF}">
      <dsp:nvSpPr>
        <dsp:cNvPr id="0" name=""/>
        <dsp:cNvSpPr/>
      </dsp:nvSpPr>
      <dsp:spPr>
        <a:xfrm>
          <a:off x="0" y="1381176"/>
          <a:ext cx="5044409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630" tIns="270764" rIns="47363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0.682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0.18</a:t>
          </a:r>
        </a:p>
      </dsp:txBody>
      <dsp:txXfrm>
        <a:off x="0" y="1381176"/>
        <a:ext cx="5044409" cy="798525"/>
      </dsp:txXfrm>
    </dsp:sp>
    <dsp:sp modelId="{6C62B44B-F6CC-48AE-9C5A-E3D3EDAEA003}">
      <dsp:nvSpPr>
        <dsp:cNvPr id="0" name=""/>
        <dsp:cNvSpPr/>
      </dsp:nvSpPr>
      <dsp:spPr>
        <a:xfrm>
          <a:off x="305130" y="1189296"/>
          <a:ext cx="42718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65" tIns="0" rIns="1614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Gaussian Naïve Bayes</a:t>
          </a:r>
        </a:p>
      </dsp:txBody>
      <dsp:txXfrm>
        <a:off x="323864" y="1208030"/>
        <a:ext cx="4234352" cy="346292"/>
      </dsp:txXfrm>
    </dsp:sp>
    <dsp:sp modelId="{06770F9D-5113-4817-A387-596CD3958E7C}">
      <dsp:nvSpPr>
        <dsp:cNvPr id="0" name=""/>
        <dsp:cNvSpPr/>
      </dsp:nvSpPr>
      <dsp:spPr>
        <a:xfrm>
          <a:off x="0" y="2441781"/>
          <a:ext cx="5044409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630" tIns="270764" rIns="47363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0.801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0.002</a:t>
          </a:r>
        </a:p>
      </dsp:txBody>
      <dsp:txXfrm>
        <a:off x="0" y="2441781"/>
        <a:ext cx="5044409" cy="798525"/>
      </dsp:txXfrm>
    </dsp:sp>
    <dsp:sp modelId="{9ACAE262-ED14-4387-A17D-EDC45260FEB1}">
      <dsp:nvSpPr>
        <dsp:cNvPr id="0" name=""/>
        <dsp:cNvSpPr/>
      </dsp:nvSpPr>
      <dsp:spPr>
        <a:xfrm>
          <a:off x="305130" y="2249901"/>
          <a:ext cx="42718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65" tIns="0" rIns="1614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Support vector machine</a:t>
          </a:r>
        </a:p>
      </dsp:txBody>
      <dsp:txXfrm>
        <a:off x="323864" y="2268635"/>
        <a:ext cx="4234352" cy="346292"/>
      </dsp:txXfrm>
    </dsp:sp>
    <dsp:sp modelId="{0FAC5B60-81A3-42FF-8920-59B912AB73DE}">
      <dsp:nvSpPr>
        <dsp:cNvPr id="0" name=""/>
        <dsp:cNvSpPr/>
      </dsp:nvSpPr>
      <dsp:spPr>
        <a:xfrm>
          <a:off x="0" y="3502386"/>
          <a:ext cx="5061679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630" tIns="270764" rIns="47363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0.801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0.057</a:t>
          </a:r>
        </a:p>
      </dsp:txBody>
      <dsp:txXfrm>
        <a:off x="0" y="3502386"/>
        <a:ext cx="5061679" cy="798525"/>
      </dsp:txXfrm>
    </dsp:sp>
    <dsp:sp modelId="{64442ABE-F4F3-4C16-9851-6C637A076BA5}">
      <dsp:nvSpPr>
        <dsp:cNvPr id="0" name=""/>
        <dsp:cNvSpPr/>
      </dsp:nvSpPr>
      <dsp:spPr>
        <a:xfrm>
          <a:off x="305130" y="3310506"/>
          <a:ext cx="42718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65" tIns="0" rIns="1614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Logistic Regression</a:t>
          </a:r>
        </a:p>
      </dsp:txBody>
      <dsp:txXfrm>
        <a:off x="323864" y="3329240"/>
        <a:ext cx="4234352" cy="346292"/>
      </dsp:txXfrm>
    </dsp:sp>
    <dsp:sp modelId="{0889C105-9F3C-4CAF-8CD2-ADA40A85FC74}">
      <dsp:nvSpPr>
        <dsp:cNvPr id="0" name=""/>
        <dsp:cNvSpPr/>
      </dsp:nvSpPr>
      <dsp:spPr>
        <a:xfrm>
          <a:off x="0" y="4562991"/>
          <a:ext cx="5044409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630" tIns="270764" rIns="47363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5-fold cross-validation accuracy: 0.802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Cross-validation standard deviation: 0.001</a:t>
          </a:r>
        </a:p>
      </dsp:txBody>
      <dsp:txXfrm>
        <a:off x="0" y="4562991"/>
        <a:ext cx="5044409" cy="798525"/>
      </dsp:txXfrm>
    </dsp:sp>
    <dsp:sp modelId="{49A4260C-428B-4564-9AB3-4F2F2EB1AA48}">
      <dsp:nvSpPr>
        <dsp:cNvPr id="0" name=""/>
        <dsp:cNvSpPr/>
      </dsp:nvSpPr>
      <dsp:spPr>
        <a:xfrm>
          <a:off x="305130" y="4371111"/>
          <a:ext cx="42718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465" tIns="0" rIns="16146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egoe UI" panose="020B0502040204020203" pitchFamily="34" charset="0"/>
              <a:cs typeface="Segoe UI" panose="020B0502040204020203" pitchFamily="34" charset="0"/>
            </a:rPr>
            <a:t>Multi-layer perceptron</a:t>
          </a:r>
        </a:p>
      </dsp:txBody>
      <dsp:txXfrm>
        <a:off x="323864" y="4389845"/>
        <a:ext cx="4234352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68FA1-1BFF-4C64-8DC9-5C0645893536}">
      <dsp:nvSpPr>
        <dsp:cNvPr id="0" name=""/>
        <dsp:cNvSpPr/>
      </dsp:nvSpPr>
      <dsp:spPr>
        <a:xfrm>
          <a:off x="0" y="295200"/>
          <a:ext cx="9674056" cy="18708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316" tIns="354076" rIns="90831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Random forest retained the consistently highest cross-validation accuracy and low standard deviation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Accuracy of around 84% is very good, but has room for improvement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Support vector machine, logistic regression, and multi-layer perceptron are not far behind</a:t>
          </a:r>
        </a:p>
      </dsp:txBody>
      <dsp:txXfrm>
        <a:off x="0" y="295200"/>
        <a:ext cx="9674056" cy="1870832"/>
      </dsp:txXfrm>
    </dsp:sp>
    <dsp:sp modelId="{19EFCDDC-5572-473A-867F-397AC524D5B6}">
      <dsp:nvSpPr>
        <dsp:cNvPr id="0" name=""/>
        <dsp:cNvSpPr/>
      </dsp:nvSpPr>
      <dsp:spPr>
        <a:xfrm>
          <a:off x="585171" y="0"/>
          <a:ext cx="8192401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653" tIns="0" rIns="3096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Model evaluation</a:t>
          </a:r>
        </a:p>
      </dsp:txBody>
      <dsp:txXfrm>
        <a:off x="613992" y="28821"/>
        <a:ext cx="8134759" cy="532758"/>
      </dsp:txXfrm>
    </dsp:sp>
    <dsp:sp modelId="{0FAC5B60-81A3-42FF-8920-59B912AB73DE}">
      <dsp:nvSpPr>
        <dsp:cNvPr id="0" name=""/>
        <dsp:cNvSpPr/>
      </dsp:nvSpPr>
      <dsp:spPr>
        <a:xfrm>
          <a:off x="0" y="2569233"/>
          <a:ext cx="9707176" cy="10524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316" tIns="354076" rIns="90831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Heavily biased and imbalanced landslide points dataset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Landslide polygons having few high confidence values</a:t>
          </a:r>
        </a:p>
      </dsp:txBody>
      <dsp:txXfrm>
        <a:off x="0" y="2569233"/>
        <a:ext cx="9707176" cy="1052455"/>
      </dsp:txXfrm>
    </dsp:sp>
    <dsp:sp modelId="{64442ABE-F4F3-4C16-9851-6C637A076BA5}">
      <dsp:nvSpPr>
        <dsp:cNvPr id="0" name=""/>
        <dsp:cNvSpPr/>
      </dsp:nvSpPr>
      <dsp:spPr>
        <a:xfrm>
          <a:off x="585171" y="2274033"/>
          <a:ext cx="8192401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653" tIns="0" rIns="3096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Inventory limitations</a:t>
          </a:r>
        </a:p>
      </dsp:txBody>
      <dsp:txXfrm>
        <a:off x="613992" y="2302854"/>
        <a:ext cx="8134759" cy="532758"/>
      </dsp:txXfrm>
    </dsp:sp>
    <dsp:sp modelId="{0889C105-9F3C-4CAF-8CD2-ADA40A85FC74}">
      <dsp:nvSpPr>
        <dsp:cNvPr id="0" name=""/>
        <dsp:cNvSpPr/>
      </dsp:nvSpPr>
      <dsp:spPr>
        <a:xfrm>
          <a:off x="0" y="4024889"/>
          <a:ext cx="9674056" cy="14653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316" tIns="354076" rIns="90831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Optimal parameters for each model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Incorporation of physical laws and dynamics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Notably diverse results from spatial classification</a:t>
          </a:r>
        </a:p>
      </dsp:txBody>
      <dsp:txXfrm>
        <a:off x="0" y="4024889"/>
        <a:ext cx="9674056" cy="1465317"/>
      </dsp:txXfrm>
    </dsp:sp>
    <dsp:sp modelId="{49A4260C-428B-4564-9AB3-4F2F2EB1AA48}">
      <dsp:nvSpPr>
        <dsp:cNvPr id="0" name=""/>
        <dsp:cNvSpPr/>
      </dsp:nvSpPr>
      <dsp:spPr>
        <a:xfrm>
          <a:off x="585171" y="3729689"/>
          <a:ext cx="8192401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653" tIns="0" rIns="3096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egoe UI" panose="020B0502040204020203" pitchFamily="34" charset="0"/>
              <a:cs typeface="Segoe UI" panose="020B0502040204020203" pitchFamily="34" charset="0"/>
            </a:rPr>
            <a:t>Open questions/future work</a:t>
          </a:r>
        </a:p>
      </dsp:txBody>
      <dsp:txXfrm>
        <a:off x="613992" y="3758510"/>
        <a:ext cx="8134759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1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874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2268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12/10/2022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1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4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3147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12/10/2022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  <p:sldLayoutId id="2147483728" r:id="rId7"/>
    <p:sldLayoutId id="2147483729" r:id="rId8"/>
    <p:sldLayoutId id="2147483730" r:id="rId9"/>
    <p:sldLayoutId id="2147483743" r:id="rId10"/>
    <p:sldLayoutId id="2147483744" r:id="rId11"/>
    <p:sldLayoutId id="21474837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8" b="118"/>
          <a:stretch>
            <a:fillRect/>
          </a:stretch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3576" y="4668318"/>
            <a:ext cx="10515600" cy="1099950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b="0" dirty="0">
                <a:latin typeface="Segoe UI" panose="020B0502040204020203" pitchFamily="34" charset="0"/>
                <a:cs typeface="Segoe UI" panose="020B0502040204020203" pitchFamily="34" charset="0"/>
              </a:rPr>
              <a:t>Justin Cai</a:t>
            </a:r>
          </a:p>
          <a:p>
            <a:r>
              <a:rPr lang="en-US" altLang="ja-JP" b="0" dirty="0">
                <a:latin typeface="Segoe UI" panose="020B0502040204020203" pitchFamily="34" charset="0"/>
                <a:cs typeface="Segoe UI" panose="020B0502040204020203" pitchFamily="34" charset="0"/>
              </a:rPr>
              <a:t>SML312 11/12/2022</a:t>
            </a:r>
            <a:endParaRPr lang="ja-JP" alt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6438"/>
            <a:ext cx="7709488" cy="2394666"/>
          </a:xfrm>
        </p:spPr>
        <p:txBody>
          <a:bodyPr/>
          <a:lstStyle/>
          <a:p>
            <a:r>
              <a:rPr lang="en-US" sz="4000" dirty="0">
                <a:latin typeface="Rockwell" panose="02060603020205020403" pitchFamily="18" charset="0"/>
              </a:rPr>
              <a:t>A Statistical Model of Landslide Susceptibility in Northwest Colorado</a:t>
            </a:r>
          </a:p>
        </p:txBody>
      </p:sp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8B6-AE46-6BAC-999B-8A2CBC84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Elevation and Distance to Rivers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B1A458E-8B77-7A76-F3A1-56CAEEB6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15" y="1471327"/>
            <a:ext cx="5553076" cy="391534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6FC8C73-8067-CD82-ECCD-E69206EDC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11" y="1471327"/>
            <a:ext cx="5553076" cy="39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1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8B6-AE46-6BAC-999B-8A2CBC84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Distance to Roads and Faults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E2C1480-5D18-3740-27C5-88DA29CD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13" y="1471327"/>
            <a:ext cx="5553076" cy="3915344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6BDEE67A-A52B-EA62-4198-1F5B19B9A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13" y="1471327"/>
            <a:ext cx="5553076" cy="39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5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30F0-B3E2-82D5-3BAD-3DD4FAB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Landslide Inventory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BC36815-DC70-55F2-13FF-E54A565BA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269" y="1541757"/>
            <a:ext cx="4433046" cy="70313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Landslide points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74C3840-42DE-96C5-6EEB-90BBE90824D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541756"/>
            <a:ext cx="4433046" cy="70313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Landslide polygons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BF04F34-AC68-026A-4D2E-11FF7F2C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79" y="2474912"/>
            <a:ext cx="5271425" cy="3716355"/>
          </a:xfrm>
          <a:prstGeom prst="rect">
            <a:avLst/>
          </a:prstGeom>
          <a:noFill/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573C707-154E-9B75-05E6-3C9D8856C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25" y="2474913"/>
            <a:ext cx="5271423" cy="37163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019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B21C-3A99-92C3-F115-5E75DFAC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Data Preprocessing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20CB04A-159F-7724-C310-1A01B746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030"/>
          <a:stretch/>
        </p:blipFill>
        <p:spPr>
          <a:xfrm>
            <a:off x="2837493" y="905164"/>
            <a:ext cx="8116658" cy="578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D328-D833-C171-20F3-0DA690BD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EDA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CC482AD-75D7-86D2-3718-2B92B5F7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89" y="1323061"/>
            <a:ext cx="5634802" cy="5040890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3F6FAE0-F752-0D6F-E05A-34F25513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54" y="889167"/>
            <a:ext cx="4935366" cy="56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2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B21C-3A99-92C3-F115-5E75DFAC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Model Construction and Application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20CB04A-159F-7724-C310-1A01B746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74" b="22"/>
          <a:stretch/>
        </p:blipFill>
        <p:spPr>
          <a:xfrm>
            <a:off x="1520476" y="997527"/>
            <a:ext cx="9833324" cy="54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6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FEEA-E12C-2BD8-E4B2-22511966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Model Construction and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90D-19A9-FD74-4E53-80FBF0CEF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Landslide 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02875-DB4B-0415-9A70-347DF58FB12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Landslide polygons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6C7B507-A137-EC42-9861-079FFA8D00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484732"/>
              </p:ext>
            </p:extLst>
          </p:nvPr>
        </p:nvGraphicFramePr>
        <p:xfrm>
          <a:off x="824412" y="2474913"/>
          <a:ext cx="5033372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8475B84-24B0-298C-1CE5-693E6B9073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7155961"/>
              </p:ext>
            </p:extLst>
          </p:nvPr>
        </p:nvGraphicFramePr>
        <p:xfrm>
          <a:off x="6926149" y="2558301"/>
          <a:ext cx="5033372" cy="1470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764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1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D2B0-BAD7-5160-E8D1-04293C94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1695286" cy="583800"/>
          </a:xfrm>
        </p:spPr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Nonspatial Point Classification Parameters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8B09777-86CE-B4AA-FC1D-E3CBFDC20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63282"/>
              </p:ext>
            </p:extLst>
          </p:nvPr>
        </p:nvGraphicFramePr>
        <p:xfrm>
          <a:off x="488569" y="1181819"/>
          <a:ext cx="8319001" cy="549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852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62B44B-F6CC-48AE-9C5A-E3D3EDAEA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">
                                            <p:graphicEl>
                                              <a:dgm id="{6C62B44B-F6CC-48AE-9C5A-E3D3EDAEA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71F2A9-8280-42EA-AA13-CC219EAAA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">
                                            <p:graphicEl>
                                              <a:dgm id="{2371F2A9-8280-42EA-AA13-CC219EAAAE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CAE262-ED14-4387-A17D-EDC45260F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">
                                            <p:graphicEl>
                                              <a:dgm id="{9ACAE262-ED14-4387-A17D-EDC45260F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770F9D-5113-4817-A387-596CD3958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8">
                                            <p:graphicEl>
                                              <a:dgm id="{06770F9D-5113-4817-A387-596CD3958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442ABE-F4F3-4C16-9851-6C637A076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8">
                                            <p:graphicEl>
                                              <a:dgm id="{64442ABE-F4F3-4C16-9851-6C637A076B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AC5B60-81A3-42FF-8920-59B912AB7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8">
                                            <p:graphicEl>
                                              <a:dgm id="{0FAC5B60-81A3-42FF-8920-59B912AB7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A4260C-428B-4564-9AB3-4F2F2EB1A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8">
                                            <p:graphicEl>
                                              <a:dgm id="{49A4260C-428B-4564-9AB3-4F2F2EB1AA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89C105-9F3C-4CAF-8CD2-ADA40A85F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8">
                                            <p:graphicEl>
                                              <a:dgm id="{0889C105-9F3C-4CAF-8CD2-ADA40A85FC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27BE-F449-F9FC-307A-2B701AC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Nonspatial Classification Results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3570A2A-95A7-D213-0765-3BE7A5093A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7180393"/>
              </p:ext>
            </p:extLst>
          </p:nvPr>
        </p:nvGraphicFramePr>
        <p:xfrm>
          <a:off x="488569" y="1181819"/>
          <a:ext cx="6102600" cy="549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square&#10;&#10;Description automatically generated">
            <a:extLst>
              <a:ext uri="{FF2B5EF4-FFF2-40B4-BE49-F238E27FC236}">
                <a16:creationId xmlns:a16="http://schemas.microsoft.com/office/drawing/2014/main" id="{2A55FD76-9A91-F758-DF1F-F8E9B247E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714" y="851141"/>
            <a:ext cx="5843180" cy="56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2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62B44B-F6CC-48AE-9C5A-E3D3EDAEA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>
                                            <p:graphicEl>
                                              <a:dgm id="{6C62B44B-F6CC-48AE-9C5A-E3D3EDAEA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71F2A9-8280-42EA-AA13-CC219EAAA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">
                                            <p:graphicEl>
                                              <a:dgm id="{2371F2A9-8280-42EA-AA13-CC219EAAAE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CAE262-ED14-4387-A17D-EDC45260F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">
                                            <p:graphicEl>
                                              <a:dgm id="{9ACAE262-ED14-4387-A17D-EDC45260F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770F9D-5113-4817-A387-596CD3958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">
                                            <p:graphicEl>
                                              <a:dgm id="{06770F9D-5113-4817-A387-596CD3958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442ABE-F4F3-4C16-9851-6C637A076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4">
                                            <p:graphicEl>
                                              <a:dgm id="{64442ABE-F4F3-4C16-9851-6C637A076B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AC5B60-81A3-42FF-8920-59B912AB7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4">
                                            <p:graphicEl>
                                              <a:dgm id="{0FAC5B60-81A3-42FF-8920-59B912AB7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A4260C-428B-4564-9AB3-4F2F2EB1A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">
                                            <p:graphicEl>
                                              <a:dgm id="{49A4260C-428B-4564-9AB3-4F2F2EB1AA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89C105-9F3C-4CAF-8CD2-ADA40A85F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4">
                                            <p:graphicEl>
                                              <a:dgm id="{0889C105-9F3C-4CAF-8CD2-ADA40A85FC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70C7-DC8E-023A-DDCF-D3921D66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Variable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47A00-3DCC-C0AB-7A42-22F85F8EA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Point-based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60BC8-6738-23C5-3039-8C0FB0E0DDB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Polygon-based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66E36659-3CC5-0079-7B66-76EDFF3FCF0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008808" y="2474912"/>
            <a:ext cx="4091832" cy="4039221"/>
          </a:xfrm>
        </p:spPr>
      </p:pic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BECCAB72-B9E3-40EF-3B6B-68E72983FD0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932749" y="2474913"/>
            <a:ext cx="4296544" cy="4039221"/>
          </a:xfrm>
        </p:spPr>
      </p:pic>
    </p:spTree>
    <p:extLst>
      <p:ext uri="{BB962C8B-B14F-4D97-AF65-F5344CB8AC3E}">
        <p14:creationId xmlns:p14="http://schemas.microsoft.com/office/powerpoint/2010/main" val="404424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0960-BD5C-9454-F89A-F4D0F981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Background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E548A02-93D4-88BA-0500-A95BF168002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5645024"/>
              </p:ext>
            </p:extLst>
          </p:nvPr>
        </p:nvGraphicFramePr>
        <p:xfrm>
          <a:off x="838200" y="568714"/>
          <a:ext cx="8598403" cy="5720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picture containing outdoor, rock, nature, valley&#10;&#10;Description automatically generated">
            <a:extLst>
              <a:ext uri="{FF2B5EF4-FFF2-40B4-BE49-F238E27FC236}">
                <a16:creationId xmlns:a16="http://schemas.microsoft.com/office/drawing/2014/main" id="{EB91E05B-B31C-3AAC-223F-25965C5FA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5865" y="1500816"/>
            <a:ext cx="3458999" cy="4625017"/>
          </a:xfrm>
          <a:prstGeom prst="rect">
            <a:avLst/>
          </a:prstGeom>
        </p:spPr>
      </p:pic>
      <p:pic>
        <p:nvPicPr>
          <p:cNvPr id="9" name="Picture 8" descr="A picture containing outdoor, snow, mountain, stone&#10;&#10;Description automatically generated">
            <a:extLst>
              <a:ext uri="{FF2B5EF4-FFF2-40B4-BE49-F238E27FC236}">
                <a16:creationId xmlns:a16="http://schemas.microsoft.com/office/drawing/2014/main" id="{A31FAFB7-E45A-6CFF-A429-0D8FECC09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5865" y="2367520"/>
            <a:ext cx="3458999" cy="30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6F8E6C-4924-4BCB-86CA-380423166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">
                                            <p:graphicEl>
                                              <a:dgm id="{326F8E6C-4924-4BCB-86CA-3804231666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FBD46A-8BAF-40EC-83BB-D1A437BA6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6">
                                            <p:graphicEl>
                                              <a:dgm id="{01FBD46A-8BAF-40EC-83BB-D1A437BA6C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6604-3313-33A9-04E4-01F77480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anchor="ctr">
            <a:no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Point-based Spatial Classification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3946DB6-79D3-8FDB-5B44-8D5BE015A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All features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36FB5EF-98CD-FE97-76E6-23FBC5B88A9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Important features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139D1ED-F8BF-B2A5-DBB7-D264B8347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39"/>
          <a:stretch/>
        </p:blipFill>
        <p:spPr>
          <a:xfrm>
            <a:off x="6633170" y="2495217"/>
            <a:ext cx="5210897" cy="3635465"/>
          </a:xfrm>
          <a:prstGeom prst="rect">
            <a:avLst/>
          </a:prstGeom>
          <a:noFill/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E0F09FD-1CBF-2D4A-E20E-FD76CF2F5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039"/>
          <a:stretch/>
        </p:blipFill>
        <p:spPr>
          <a:xfrm>
            <a:off x="449276" y="2495218"/>
            <a:ext cx="5210896" cy="3635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8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B998-74B9-F98B-5BFC-0B505444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8" y="168721"/>
            <a:ext cx="11263965" cy="583800"/>
          </a:xfrm>
        </p:spPr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Polygon-based Spatial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66570-8853-CA8D-2540-36BD9F9C8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881112" cy="70313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Correcting for sparsity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14830-FD5F-52AF-7E32-4B7B7291A02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No sparse correction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F5F9D9E8-7025-26FD-495C-0136C3883E0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40895" y="2474914"/>
            <a:ext cx="5256056" cy="3705922"/>
          </a:xfrm>
        </p:spPr>
      </p:pic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CEBD0866-9AAA-17E5-1E1E-1FD9A617892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564374" y="2474913"/>
            <a:ext cx="5256057" cy="3705923"/>
          </a:xfrm>
        </p:spPr>
      </p:pic>
    </p:spTree>
    <p:extLst>
      <p:ext uri="{BB962C8B-B14F-4D97-AF65-F5344CB8AC3E}">
        <p14:creationId xmlns:p14="http://schemas.microsoft.com/office/powerpoint/2010/main" val="40778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5A4D-C239-028A-ED09-C125A2FA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Spatial Classification Confusion Matrices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E0A55D66-8832-FF9A-9D31-722FFB92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275771"/>
            <a:ext cx="3574473" cy="268085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F28C1B-CEAE-43FA-0B98-494B072B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45" y="1275771"/>
            <a:ext cx="3574473" cy="2680855"/>
          </a:xfrm>
          <a:prstGeom prst="rect">
            <a:avLst/>
          </a:prstGeom>
        </p:spPr>
      </p:pic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FBA2FAB2-C908-960C-9EFC-B7F4A31B8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8" y="4075544"/>
            <a:ext cx="3574473" cy="2680855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3B89A71-1B17-8343-D1A4-1F9F79698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45" y="4075544"/>
            <a:ext cx="3574472" cy="26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76F8-5E94-F087-E3D7-B962C9A8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Discussion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90EACC8-A86F-9044-14AF-AE9CF96CF1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2098069"/>
              </p:ext>
            </p:extLst>
          </p:nvPr>
        </p:nvGraphicFramePr>
        <p:xfrm>
          <a:off x="488568" y="1181819"/>
          <a:ext cx="11703431" cy="549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44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442ABE-F4F3-4C16-9851-6C637A076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>
                                            <p:graphicEl>
                                              <a:dgm id="{64442ABE-F4F3-4C16-9851-6C637A076B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AC5B60-81A3-42FF-8920-59B912AB7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">
                                            <p:graphicEl>
                                              <a:dgm id="{0FAC5B60-81A3-42FF-8920-59B912AB7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A4260C-428B-4564-9AB3-4F2F2EB1A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">
                                            <p:graphicEl>
                                              <a:dgm id="{49A4260C-428B-4564-9AB3-4F2F2EB1AA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89C105-9F3C-4CAF-8CD2-ADA40A85F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">
                                            <p:graphicEl>
                                              <a:dgm id="{0889C105-9F3C-4CAF-8CD2-ADA40A85FC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618D-FAF4-4380-DD19-2FAB1758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Questions?</a:t>
            </a:r>
          </a:p>
        </p:txBody>
      </p:sp>
      <p:pic>
        <p:nvPicPr>
          <p:cNvPr id="8" name="Picture 7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C2844229-CC58-BBE4-6D99-41DDA704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9" y="1320799"/>
            <a:ext cx="3908698" cy="2608637"/>
          </a:xfrm>
          <a:prstGeom prst="rect">
            <a:avLst/>
          </a:prstGeom>
        </p:spPr>
      </p:pic>
      <p:pic>
        <p:nvPicPr>
          <p:cNvPr id="10" name="Picture 9" descr="A person standing on a rocky mountain&#10;&#10;Description automatically generated with low confidence">
            <a:extLst>
              <a:ext uri="{FF2B5EF4-FFF2-40B4-BE49-F238E27FC236}">
                <a16:creationId xmlns:a16="http://schemas.microsoft.com/office/drawing/2014/main" id="{49A7B646-4339-09E0-97EA-DC44D22D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932" y="1721016"/>
            <a:ext cx="3111989" cy="4150825"/>
          </a:xfrm>
          <a:prstGeom prst="rect">
            <a:avLst/>
          </a:prstGeom>
        </p:spPr>
      </p:pic>
      <p:pic>
        <p:nvPicPr>
          <p:cNvPr id="12" name="Picture 11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923DD64C-8686-98D4-A456-1FBFD7565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9" y="4080643"/>
            <a:ext cx="3834893" cy="2608636"/>
          </a:xfrm>
          <a:prstGeom prst="rect">
            <a:avLst/>
          </a:prstGeom>
        </p:spPr>
      </p:pic>
      <p:pic>
        <p:nvPicPr>
          <p:cNvPr id="14" name="Picture 13" descr="A picture containing outdoor, mountain, snow, person&#10;&#10;Description automatically generated">
            <a:extLst>
              <a:ext uri="{FF2B5EF4-FFF2-40B4-BE49-F238E27FC236}">
                <a16:creationId xmlns:a16="http://schemas.microsoft.com/office/drawing/2014/main" id="{4E7AB13F-777B-650C-EDA1-79DE41409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116" y="1320799"/>
            <a:ext cx="3348811" cy="2512292"/>
          </a:xfrm>
          <a:prstGeom prst="rect">
            <a:avLst/>
          </a:prstGeom>
        </p:spPr>
      </p:pic>
      <p:pic>
        <p:nvPicPr>
          <p:cNvPr id="16" name="Picture 15" descr="A lake surrounded by trees and mountains&#10;&#10;Description automatically generated with medium confidence">
            <a:extLst>
              <a:ext uri="{FF2B5EF4-FFF2-40B4-BE49-F238E27FC236}">
                <a16:creationId xmlns:a16="http://schemas.microsoft.com/office/drawing/2014/main" id="{49FE011A-34F1-12A2-679F-F99DE066C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115" y="4080643"/>
            <a:ext cx="3348811" cy="25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4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E1A3-27C8-AD2A-10D0-C3D41CC9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1F74-D487-C11B-F4FD-49F48F1DCF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6" y="1850625"/>
            <a:ext cx="10531474" cy="38745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Is it possible to construct a model that accurately </a:t>
            </a:r>
            <a:r>
              <a:rPr lang="en-US" sz="36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predicts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36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landslide susceptibility across northwestern Colorado?</a:t>
            </a:r>
          </a:p>
        </p:txBody>
      </p:sp>
    </p:spTree>
    <p:extLst>
      <p:ext uri="{BB962C8B-B14F-4D97-AF65-F5344CB8AC3E}">
        <p14:creationId xmlns:p14="http://schemas.microsoft.com/office/powerpoint/2010/main" val="359422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C126-503D-3EEE-C3DC-0C45CDE4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Study Area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903ADAD-C939-7794-D678-455F0EED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83" y="856890"/>
            <a:ext cx="8021899" cy="56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5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A8A9-AD00-5DCA-F089-87349DBD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Landslide controlling factors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FE979E0-86B9-2689-4CBC-89E649F82A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596898"/>
              </p:ext>
            </p:extLst>
          </p:nvPr>
        </p:nvGraphicFramePr>
        <p:xfrm>
          <a:off x="838200" y="1224950"/>
          <a:ext cx="9686026" cy="5175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6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graphicEl>
                                              <a:dgm id="{19EFCDDC-5572-473A-867F-397AC524D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">
                                            <p:graphicEl>
                                              <a:dgm id="{93A68FA1-1BFF-4C64-8DC9-5C0645893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EEE6AF-7E69-48BC-857C-3B7CB6CBD7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>
                                            <p:graphicEl>
                                              <a:dgm id="{16EEE6AF-7E69-48BC-857C-3B7CB6CBD7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8DE604-3B5A-445C-AC44-EEF4D82E9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">
                                            <p:graphicEl>
                                              <a:dgm id="{F88DE604-3B5A-445C-AC44-EEF4D82E99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64A147-4976-41C4-874C-A1252DB5F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">
                                            <p:graphicEl>
                                              <a:dgm id="{1D64A147-4976-41C4-874C-A1252DB5F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0C2697-A6E5-4835-82E6-051B14F69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">
                                            <p:graphicEl>
                                              <a:dgm id="{5A0C2697-A6E5-4835-82E6-051B14F699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8B6-AE46-6BAC-999B-8A2CBC84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Rockwell" panose="02060603020205020403" pitchFamily="18" charset="0"/>
              </a:rPr>
              <a:t>Land Cover and Bedrock Geology</a:t>
            </a:r>
            <a:endParaRPr lang="en-US" sz="3600" dirty="0">
              <a:latin typeface="Rockwell" panose="02060603020205020403" pitchFamily="18" charset="0"/>
            </a:endParaRPr>
          </a:p>
        </p:txBody>
      </p:sp>
      <p:pic>
        <p:nvPicPr>
          <p:cNvPr id="4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CEA2F32-EBFC-B16F-7CB1-3E1DD01B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0" y="1469365"/>
            <a:ext cx="5553074" cy="3914917"/>
          </a:xfrm>
          <a:prstGeom prst="rect">
            <a:avLst/>
          </a:prstGeom>
          <a:noFill/>
        </p:spPr>
      </p:pic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2C8E2CD2-2CCF-327C-65B7-DA0B29414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98" y="1469364"/>
            <a:ext cx="5553075" cy="39149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525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8B6-AE46-6BAC-999B-8A2CBC84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Soil Type and Slope Aspect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D0F1D80-ACAE-0861-EC90-AF68D1B9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7" y="1471712"/>
            <a:ext cx="5553073" cy="3915342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1E481A07-AF1C-24EB-1FBF-9DA225CB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02" y="1471328"/>
            <a:ext cx="5553075" cy="39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1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8B6-AE46-6BAC-999B-8A2CBC84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Profile and Plan Curvature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42A3C57-9C40-121F-5CCE-A34610C6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7" y="1471330"/>
            <a:ext cx="5553072" cy="3915341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9831C58-2C2C-CE97-9986-CBCFD8D6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03" y="1471327"/>
            <a:ext cx="5553076" cy="3915344"/>
          </a:xfrm>
          <a:prstGeom prst="rect">
            <a:avLst/>
          </a:prstGeom>
        </p:spPr>
      </p:pic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BBB63FA5-1929-DEF4-3A0A-42B5840F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01" y="5482991"/>
            <a:ext cx="3743824" cy="1244977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62ACDA04-E0E9-6C22-FCC8-9B32C1A03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155" y="5481903"/>
            <a:ext cx="3474128" cy="12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0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18B6-AE46-6BAC-999B-8A2CBC84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ckwell" panose="02060603020205020403" pitchFamily="18" charset="0"/>
              </a:rPr>
              <a:t>NDVI and Slope Angle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7BCA5054-6297-991F-0C92-399AABDD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21" y="1471327"/>
            <a:ext cx="5553072" cy="391534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ABFC552-CC6B-59B5-13F9-D7E5D83A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09" y="1471327"/>
            <a:ext cx="5553076" cy="39153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F4D343-3081-73E8-AF75-275CC10E7C58}"/>
                  </a:ext>
                </a:extLst>
              </p:cNvPr>
              <p:cNvSpPr txBox="1"/>
              <p:nvPr/>
            </p:nvSpPr>
            <p:spPr>
              <a:xfrm>
                <a:off x="1656272" y="5615795"/>
                <a:ext cx="1940943" cy="799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𝑁𝐼𝑅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𝑁𝐼𝑅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F4D343-3081-73E8-AF75-275CC10E7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272" y="5615795"/>
                <a:ext cx="1940943" cy="799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8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</TotalTime>
  <Words>429</Words>
  <Application>Microsoft Office PowerPoint</Application>
  <PresentationFormat>Widescreen</PresentationFormat>
  <Paragraphs>93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Meiryo UI</vt:lpstr>
      <vt:lpstr>MingLiU</vt:lpstr>
      <vt:lpstr>Arial</vt:lpstr>
      <vt:lpstr>Calibri</vt:lpstr>
      <vt:lpstr>Cambria Math</vt:lpstr>
      <vt:lpstr>Rockwell</vt:lpstr>
      <vt:lpstr>Segoe UI</vt:lpstr>
      <vt:lpstr>Bold Tech</vt:lpstr>
      <vt:lpstr>A Statistical Model of Landslide Susceptibility in Northwest Colorado</vt:lpstr>
      <vt:lpstr>Background</vt:lpstr>
      <vt:lpstr>Question</vt:lpstr>
      <vt:lpstr>Study Area</vt:lpstr>
      <vt:lpstr>Landslide controlling factors</vt:lpstr>
      <vt:lpstr>Land Cover and Bedrock Geology</vt:lpstr>
      <vt:lpstr>Soil Type and Slope Aspect</vt:lpstr>
      <vt:lpstr>Profile and Plan Curvature</vt:lpstr>
      <vt:lpstr>NDVI and Slope Angle</vt:lpstr>
      <vt:lpstr>Elevation and Distance to Rivers</vt:lpstr>
      <vt:lpstr>Distance to Roads and Faults</vt:lpstr>
      <vt:lpstr>Landslide Inventory</vt:lpstr>
      <vt:lpstr>Data Preprocessing</vt:lpstr>
      <vt:lpstr>EDA</vt:lpstr>
      <vt:lpstr>Model Construction and Application</vt:lpstr>
      <vt:lpstr>Model Construction and Application</vt:lpstr>
      <vt:lpstr>Nonspatial Point Classification Parameters</vt:lpstr>
      <vt:lpstr>Nonspatial Classification Results</vt:lpstr>
      <vt:lpstr>Variable Importance</vt:lpstr>
      <vt:lpstr>Point-based Spatial Classification</vt:lpstr>
      <vt:lpstr>Polygon-based Spatial Classification</vt:lpstr>
      <vt:lpstr>Spatial Classification Confusion Matrices</vt:lpstr>
      <vt:lpstr>Discussion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Statistical Model of Landslide Susceptibility in Northwest Colorado</dc:title>
  <dc:creator>Justin H. Cai</dc:creator>
  <cp:lastModifiedBy>Justin H. Cai</cp:lastModifiedBy>
  <cp:revision>57</cp:revision>
  <dcterms:created xsi:type="dcterms:W3CDTF">2022-12-10T18:39:22Z</dcterms:created>
  <dcterms:modified xsi:type="dcterms:W3CDTF">2022-12-11T07:57:50Z</dcterms:modified>
</cp:coreProperties>
</file>